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4"/>
  </p:sldMasterIdLst>
  <p:sldIdLst>
    <p:sldId id="298" r:id="rId5"/>
    <p:sldId id="257" r:id="rId6"/>
    <p:sldId id="262" r:id="rId7"/>
    <p:sldId id="259" r:id="rId8"/>
    <p:sldId id="261" r:id="rId9"/>
    <p:sldId id="264" r:id="rId10"/>
    <p:sldId id="260" r:id="rId11"/>
    <p:sldId id="258" r:id="rId12"/>
    <p:sldId id="263" r:id="rId13"/>
    <p:sldId id="265" r:id="rId14"/>
    <p:sldId id="266" r:id="rId15"/>
    <p:sldId id="269" r:id="rId16"/>
    <p:sldId id="267" r:id="rId17"/>
    <p:sldId id="268" r:id="rId18"/>
    <p:sldId id="274" r:id="rId19"/>
    <p:sldId id="270" r:id="rId20"/>
    <p:sldId id="271" r:id="rId21"/>
    <p:sldId id="272" r:id="rId22"/>
    <p:sldId id="273" r:id="rId23"/>
    <p:sldId id="275" r:id="rId24"/>
    <p:sldId id="276" r:id="rId25"/>
    <p:sldId id="277" r:id="rId26"/>
    <p:sldId id="279" r:id="rId27"/>
    <p:sldId id="284" r:id="rId28"/>
    <p:sldId id="285" r:id="rId29"/>
    <p:sldId id="286" r:id="rId30"/>
    <p:sldId id="287" r:id="rId31"/>
    <p:sldId id="288" r:id="rId32"/>
    <p:sldId id="289" r:id="rId33"/>
    <p:sldId id="291" r:id="rId34"/>
    <p:sldId id="292" r:id="rId35"/>
    <p:sldId id="293" r:id="rId36"/>
    <p:sldId id="294" r:id="rId37"/>
    <p:sldId id="295" r:id="rId38"/>
    <p:sldId id="299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41F475-9A25-4915-932B-1E129D95F87D}" v="213" dt="2021-10-05T04:49:03.0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ndra PC" userId="S::indrapc@kcmit.edu.np::6a69ffcd-e128-43c7-a75b-f9f4965fd619" providerId="AD" clId="Web-{F341F475-9A25-4915-932B-1E129D95F87D}"/>
    <pc:docChg chg="addSld delSld modSld addMainMaster delMainMaster">
      <pc:chgData name="Indra PC" userId="S::indrapc@kcmit.edu.np::6a69ffcd-e128-43c7-a75b-f9f4965fd619" providerId="AD" clId="Web-{F341F475-9A25-4915-932B-1E129D95F87D}" dt="2021-10-05T04:49:03.067" v="317" actId="20577"/>
      <pc:docMkLst>
        <pc:docMk/>
      </pc:docMkLst>
      <pc:sldChg chg="modSp del">
        <pc:chgData name="Indra PC" userId="S::indrapc@kcmit.edu.np::6a69ffcd-e128-43c7-a75b-f9f4965fd619" providerId="AD" clId="Web-{F341F475-9A25-4915-932B-1E129D95F87D}" dt="2021-10-05T04:20:04.938" v="12"/>
        <pc:sldMkLst>
          <pc:docMk/>
          <pc:sldMk cId="0" sldId="256"/>
        </pc:sldMkLst>
        <pc:spChg chg="mod">
          <ac:chgData name="Indra PC" userId="S::indrapc@kcmit.edu.np::6a69ffcd-e128-43c7-a75b-f9f4965fd619" providerId="AD" clId="Web-{F341F475-9A25-4915-932B-1E129D95F87D}" dt="2021-10-05T04:19:51.610" v="7" actId="20577"/>
          <ac:spMkLst>
            <pc:docMk/>
            <pc:sldMk cId="0" sldId="256"/>
            <ac:spMk id="2" creationId="{00000000-0000-0000-0000-000000000000}"/>
          </ac:spMkLst>
        </pc:spChg>
      </pc:sldChg>
      <pc:sldChg chg="addSp delSp modSp mod setBg modClrScheme setClrOvrMap chgLayout">
        <pc:chgData name="Indra PC" userId="S::indrapc@kcmit.edu.np::6a69ffcd-e128-43c7-a75b-f9f4965fd619" providerId="AD" clId="Web-{F341F475-9A25-4915-932B-1E129D95F87D}" dt="2021-10-05T04:30:49.154" v="120"/>
        <pc:sldMkLst>
          <pc:docMk/>
          <pc:sldMk cId="0" sldId="257"/>
        </pc:sldMkLst>
        <pc:spChg chg="mod ord">
          <ac:chgData name="Indra PC" userId="S::indrapc@kcmit.edu.np::6a69ffcd-e128-43c7-a75b-f9f4965fd619" providerId="AD" clId="Web-{F341F475-9A25-4915-932B-1E129D95F87D}" dt="2021-10-05T04:30:49.154" v="120"/>
          <ac:spMkLst>
            <pc:docMk/>
            <pc:sldMk cId="0" sldId="257"/>
            <ac:spMk id="2" creationId="{00000000-0000-0000-0000-000000000000}"/>
          </ac:spMkLst>
        </pc:spChg>
        <pc:spChg chg="add del mod ord">
          <ac:chgData name="Indra PC" userId="S::indrapc@kcmit.edu.np::6a69ffcd-e128-43c7-a75b-f9f4965fd619" providerId="AD" clId="Web-{F341F475-9A25-4915-932B-1E129D95F87D}" dt="2021-10-05T04:27:25.494" v="104"/>
          <ac:spMkLst>
            <pc:docMk/>
            <pc:sldMk cId="0" sldId="257"/>
            <ac:spMk id="3" creationId="{00000000-0000-0000-0000-000000000000}"/>
          </ac:spMkLst>
        </pc:spChg>
        <pc:spChg chg="add del">
          <ac:chgData name="Indra PC" userId="S::indrapc@kcmit.edu.np::6a69ffcd-e128-43c7-a75b-f9f4965fd619" providerId="AD" clId="Web-{F341F475-9A25-4915-932B-1E129D95F87D}" dt="2021-10-05T04:27:25.494" v="104"/>
          <ac:spMkLst>
            <pc:docMk/>
            <pc:sldMk cId="0" sldId="257"/>
            <ac:spMk id="8" creationId="{DAF1966E-FD40-4A4A-B61B-C4DF7FA05F06}"/>
          </ac:spMkLst>
        </pc:spChg>
        <pc:spChg chg="add del">
          <ac:chgData name="Indra PC" userId="S::indrapc@kcmit.edu.np::6a69ffcd-e128-43c7-a75b-f9f4965fd619" providerId="AD" clId="Web-{F341F475-9A25-4915-932B-1E129D95F87D}" dt="2021-10-05T04:23:51.802" v="41"/>
          <ac:spMkLst>
            <pc:docMk/>
            <pc:sldMk cId="0" sldId="257"/>
            <ac:spMk id="9" creationId="{A3EFF7B1-6CB7-47D1-AD37-B870CA2B2151}"/>
          </ac:spMkLst>
        </pc:spChg>
        <pc:spChg chg="add del">
          <ac:chgData name="Indra PC" userId="S::indrapc@kcmit.edu.np::6a69ffcd-e128-43c7-a75b-f9f4965fd619" providerId="AD" clId="Web-{F341F475-9A25-4915-932B-1E129D95F87D}" dt="2021-10-05T04:27:25.494" v="104"/>
          <ac:spMkLst>
            <pc:docMk/>
            <pc:sldMk cId="0" sldId="257"/>
            <ac:spMk id="10" creationId="{047BFA19-D45E-416B-A404-7AF2F3F27017}"/>
          </ac:spMkLst>
        </pc:spChg>
        <pc:spChg chg="add del">
          <ac:chgData name="Indra PC" userId="S::indrapc@kcmit.edu.np::6a69ffcd-e128-43c7-a75b-f9f4965fd619" providerId="AD" clId="Web-{F341F475-9A25-4915-932B-1E129D95F87D}" dt="2021-10-05T04:23:51.802" v="41"/>
          <ac:spMkLst>
            <pc:docMk/>
            <pc:sldMk cId="0" sldId="257"/>
            <ac:spMk id="11" creationId="{7FA2962B-21B6-4689-A95D-A8FF6ADE47F1}"/>
          </ac:spMkLst>
        </pc:spChg>
        <pc:spChg chg="add del">
          <ac:chgData name="Indra PC" userId="S::indrapc@kcmit.edu.np::6a69ffcd-e128-43c7-a75b-f9f4965fd619" providerId="AD" clId="Web-{F341F475-9A25-4915-932B-1E129D95F87D}" dt="2021-10-05T04:27:25.494" v="104"/>
          <ac:spMkLst>
            <pc:docMk/>
            <pc:sldMk cId="0" sldId="257"/>
            <ac:spMk id="12" creationId="{8E0105E7-23DB-4CF2-8258-FF47C7620F6E}"/>
          </ac:spMkLst>
        </pc:spChg>
        <pc:spChg chg="add del">
          <ac:chgData name="Indra PC" userId="S::indrapc@kcmit.edu.np::6a69ffcd-e128-43c7-a75b-f9f4965fd619" providerId="AD" clId="Web-{F341F475-9A25-4915-932B-1E129D95F87D}" dt="2021-10-05T04:27:25.494" v="104"/>
          <ac:spMkLst>
            <pc:docMk/>
            <pc:sldMk cId="0" sldId="257"/>
            <ac:spMk id="14" creationId="{074B4F7D-14B2-478B-8BF5-01E4E0C5D263}"/>
          </ac:spMkLst>
        </pc:spChg>
        <pc:spChg chg="add del">
          <ac:chgData name="Indra PC" userId="S::indrapc@kcmit.edu.np::6a69ffcd-e128-43c7-a75b-f9f4965fd619" providerId="AD" clId="Web-{F341F475-9A25-4915-932B-1E129D95F87D}" dt="2021-10-05T04:30:17.123" v="117"/>
          <ac:spMkLst>
            <pc:docMk/>
            <pc:sldMk cId="0" sldId="257"/>
            <ac:spMk id="20" creationId="{345A976A-8DE3-4B67-B94B-2044FDD12899}"/>
          </ac:spMkLst>
        </pc:spChg>
        <pc:spChg chg="add del">
          <ac:chgData name="Indra PC" userId="S::indrapc@kcmit.edu.np::6a69ffcd-e128-43c7-a75b-f9f4965fd619" providerId="AD" clId="Web-{F341F475-9A25-4915-932B-1E129D95F87D}" dt="2021-10-05T04:30:17.123" v="117"/>
          <ac:spMkLst>
            <pc:docMk/>
            <pc:sldMk cId="0" sldId="257"/>
            <ac:spMk id="22" creationId="{6EAAA1B9-2DDB-49C9-A037-A523D2F13C15}"/>
          </ac:spMkLst>
        </pc:spChg>
        <pc:spChg chg="add del">
          <ac:chgData name="Indra PC" userId="S::indrapc@kcmit.edu.np::6a69ffcd-e128-43c7-a75b-f9f4965fd619" providerId="AD" clId="Web-{F341F475-9A25-4915-932B-1E129D95F87D}" dt="2021-10-05T04:23:51.802" v="41"/>
          <ac:spMkLst>
            <pc:docMk/>
            <pc:sldMk cId="0" sldId="257"/>
            <ac:spMk id="27" creationId="{A00D2CE1-35C1-46E6-BD59-CEE668BD90F4}"/>
          </ac:spMkLst>
        </pc:spChg>
        <pc:spChg chg="add del">
          <ac:chgData name="Indra PC" userId="S::indrapc@kcmit.edu.np::6a69ffcd-e128-43c7-a75b-f9f4965fd619" providerId="AD" clId="Web-{F341F475-9A25-4915-932B-1E129D95F87D}" dt="2021-10-05T04:23:51.802" v="41"/>
          <ac:spMkLst>
            <pc:docMk/>
            <pc:sldMk cId="0" sldId="257"/>
            <ac:spMk id="35" creationId="{E18403B7-F2C7-4C07-8522-21C31910902C}"/>
          </ac:spMkLst>
        </pc:spChg>
        <pc:spChg chg="add del">
          <ac:chgData name="Indra PC" userId="S::indrapc@kcmit.edu.np::6a69ffcd-e128-43c7-a75b-f9f4965fd619" providerId="AD" clId="Web-{F341F475-9A25-4915-932B-1E129D95F87D}" dt="2021-10-05T04:30:49.154" v="120"/>
          <ac:spMkLst>
            <pc:docMk/>
            <pc:sldMk cId="0" sldId="257"/>
            <ac:spMk id="40" creationId="{257363FD-7E77-4145-9483-331A807ADF0E}"/>
          </ac:spMkLst>
        </pc:spChg>
        <pc:spChg chg="add">
          <ac:chgData name="Indra PC" userId="S::indrapc@kcmit.edu.np::6a69ffcd-e128-43c7-a75b-f9f4965fd619" providerId="AD" clId="Web-{F341F475-9A25-4915-932B-1E129D95F87D}" dt="2021-10-05T04:30:49.154" v="120"/>
          <ac:spMkLst>
            <pc:docMk/>
            <pc:sldMk cId="0" sldId="257"/>
            <ac:spMk id="42" creationId="{FCEC2294-5A7B-45E5-9251-C1AA89F4ADCF}"/>
          </ac:spMkLst>
        </pc:spChg>
        <pc:spChg chg="add del">
          <ac:chgData name="Indra PC" userId="S::indrapc@kcmit.edu.np::6a69ffcd-e128-43c7-a75b-f9f4965fd619" providerId="AD" clId="Web-{F341F475-9A25-4915-932B-1E129D95F87D}" dt="2021-10-05T04:30:49.061" v="119"/>
          <ac:spMkLst>
            <pc:docMk/>
            <pc:sldMk cId="0" sldId="257"/>
            <ac:spMk id="45" creationId="{B50AB553-2A96-4A92-96F2-93548E096954}"/>
          </ac:spMkLst>
        </pc:spChg>
        <pc:grpChg chg="add del">
          <ac:chgData name="Indra PC" userId="S::indrapc@kcmit.edu.np::6a69ffcd-e128-43c7-a75b-f9f4965fd619" providerId="AD" clId="Web-{F341F475-9A25-4915-932B-1E129D95F87D}" dt="2021-10-05T04:23:51.802" v="41"/>
          <ac:grpSpMkLst>
            <pc:docMk/>
            <pc:sldMk cId="0" sldId="257"/>
            <ac:grpSpMk id="13" creationId="{A745280D-ED36-41FE-8EB1-CE597C99CFE8}"/>
          </ac:grpSpMkLst>
        </pc:grpChg>
        <pc:grpChg chg="add del">
          <ac:chgData name="Indra PC" userId="S::indrapc@kcmit.edu.np::6a69ffcd-e128-43c7-a75b-f9f4965fd619" providerId="AD" clId="Web-{F341F475-9A25-4915-932B-1E129D95F87D}" dt="2021-10-05T04:23:51.802" v="41"/>
          <ac:grpSpMkLst>
            <pc:docMk/>
            <pc:sldMk cId="0" sldId="257"/>
            <ac:grpSpMk id="19" creationId="{80E95A5C-1E97-41C3-9DEC-245FF6DEBF1F}"/>
          </ac:grpSpMkLst>
        </pc:grpChg>
        <pc:grpChg chg="add del">
          <ac:chgData name="Indra PC" userId="S::indrapc@kcmit.edu.np::6a69ffcd-e128-43c7-a75b-f9f4965fd619" providerId="AD" clId="Web-{F341F475-9A25-4915-932B-1E129D95F87D}" dt="2021-10-05T04:30:17.123" v="117"/>
          <ac:grpSpMkLst>
            <pc:docMk/>
            <pc:sldMk cId="0" sldId="257"/>
            <ac:grpSpMk id="24" creationId="{B441F8D5-EBCE-4FB9-91A9-3425971C1F99}"/>
          </ac:grpSpMkLst>
        </pc:grpChg>
        <pc:grpChg chg="add del">
          <ac:chgData name="Indra PC" userId="S::indrapc@kcmit.edu.np::6a69ffcd-e128-43c7-a75b-f9f4965fd619" providerId="AD" clId="Web-{F341F475-9A25-4915-932B-1E129D95F87D}" dt="2021-10-05T04:23:51.802" v="41"/>
          <ac:grpSpMkLst>
            <pc:docMk/>
            <pc:sldMk cId="0" sldId="257"/>
            <ac:grpSpMk id="29" creationId="{A58DCE86-9AE1-46D1-96D6-04B8B3EDF6FA}"/>
          </ac:grpSpMkLst>
        </pc:grpChg>
        <pc:grpChg chg="add del">
          <ac:chgData name="Indra PC" userId="S::indrapc@kcmit.edu.np::6a69ffcd-e128-43c7-a75b-f9f4965fd619" providerId="AD" clId="Web-{F341F475-9A25-4915-932B-1E129D95F87D}" dt="2021-10-05T04:30:17.123" v="117"/>
          <ac:grpSpMkLst>
            <pc:docMk/>
            <pc:sldMk cId="0" sldId="257"/>
            <ac:grpSpMk id="30" creationId="{08701F99-7E4C-4B92-A4B5-307CDFB7A4DE}"/>
          </ac:grpSpMkLst>
        </pc:grpChg>
        <pc:grpChg chg="add del">
          <ac:chgData name="Indra PC" userId="S::indrapc@kcmit.edu.np::6a69ffcd-e128-43c7-a75b-f9f4965fd619" providerId="AD" clId="Web-{F341F475-9A25-4915-932B-1E129D95F87D}" dt="2021-10-05T04:23:51.802" v="41"/>
          <ac:grpSpMkLst>
            <pc:docMk/>
            <pc:sldMk cId="0" sldId="257"/>
            <ac:grpSpMk id="37" creationId="{23B58CC6-A99E-43AF-A467-256F19287FB8}"/>
          </ac:grpSpMkLst>
        </pc:grpChg>
        <pc:graphicFrameChg chg="add del">
          <ac:chgData name="Indra PC" userId="S::indrapc@kcmit.edu.np::6a69ffcd-e128-43c7-a75b-f9f4965fd619" providerId="AD" clId="Web-{F341F475-9A25-4915-932B-1E129D95F87D}" dt="2021-10-05T04:23:51.802" v="41"/>
          <ac:graphicFrameMkLst>
            <pc:docMk/>
            <pc:sldMk cId="0" sldId="257"/>
            <ac:graphicFrameMk id="5" creationId="{5B2736E3-135F-426D-8067-08EDD21DE7DD}"/>
          </ac:graphicFrameMkLst>
        </pc:graphicFrameChg>
        <pc:graphicFrameChg chg="add mod modGraphic">
          <ac:chgData name="Indra PC" userId="S::indrapc@kcmit.edu.np::6a69ffcd-e128-43c7-a75b-f9f4965fd619" providerId="AD" clId="Web-{F341F475-9A25-4915-932B-1E129D95F87D}" dt="2021-10-05T04:30:49.154" v="120"/>
          <ac:graphicFrameMkLst>
            <pc:docMk/>
            <pc:sldMk cId="0" sldId="257"/>
            <ac:graphicFrameMk id="16" creationId="{A906FDB8-79AC-46E6-BEE9-F90A2C98D2C7}"/>
          </ac:graphicFrameMkLst>
        </pc:graphicFrameChg>
        <pc:picChg chg="add mod">
          <ac:chgData name="Indra PC" userId="S::indrapc@kcmit.edu.np::6a69ffcd-e128-43c7-a75b-f9f4965fd619" providerId="AD" clId="Web-{F341F475-9A25-4915-932B-1E129D95F87D}" dt="2021-10-05T04:30:49.154" v="120"/>
          <ac:picMkLst>
            <pc:docMk/>
            <pc:sldMk cId="0" sldId="257"/>
            <ac:picMk id="36" creationId="{3B2F93E8-E153-4DB0-B00F-5D6B61091E77}"/>
          </ac:picMkLst>
        </pc:picChg>
        <pc:cxnChg chg="add">
          <ac:chgData name="Indra PC" userId="S::indrapc@kcmit.edu.np::6a69ffcd-e128-43c7-a75b-f9f4965fd619" providerId="AD" clId="Web-{F341F475-9A25-4915-932B-1E129D95F87D}" dt="2021-10-05T04:30:49.154" v="120"/>
          <ac:cxnSpMkLst>
            <pc:docMk/>
            <pc:sldMk cId="0" sldId="257"/>
            <ac:cxnSpMk id="47" creationId="{67182200-4859-4C8D-BCBB-55B245C28BA3}"/>
          </ac:cxnSpMkLst>
        </pc:cxnChg>
      </pc:sldChg>
      <pc:sldChg chg="addSp delSp modSp mod setBg modClrScheme chgLayout">
        <pc:chgData name="Indra PC" userId="S::indrapc@kcmit.edu.np::6a69ffcd-e128-43c7-a75b-f9f4965fd619" providerId="AD" clId="Web-{F341F475-9A25-4915-932B-1E129D95F87D}" dt="2021-10-05T04:30:06.388" v="116"/>
        <pc:sldMkLst>
          <pc:docMk/>
          <pc:sldMk cId="0" sldId="258"/>
        </pc:sldMkLst>
        <pc:spChg chg="mod ord">
          <ac:chgData name="Indra PC" userId="S::indrapc@kcmit.edu.np::6a69ffcd-e128-43c7-a75b-f9f4965fd619" providerId="AD" clId="Web-{F341F475-9A25-4915-932B-1E129D95F87D}" dt="2021-10-05T04:30:06.388" v="116"/>
          <ac:spMkLst>
            <pc:docMk/>
            <pc:sldMk cId="0" sldId="258"/>
            <ac:spMk id="2" creationId="{00000000-0000-0000-0000-000000000000}"/>
          </ac:spMkLst>
        </pc:spChg>
        <pc:spChg chg="del mod ord">
          <ac:chgData name="Indra PC" userId="S::indrapc@kcmit.edu.np::6a69ffcd-e128-43c7-a75b-f9f4965fd619" providerId="AD" clId="Web-{F341F475-9A25-4915-932B-1E129D95F87D}" dt="2021-10-05T04:30:06.388" v="116"/>
          <ac:spMkLst>
            <pc:docMk/>
            <pc:sldMk cId="0" sldId="258"/>
            <ac:spMk id="3" creationId="{00000000-0000-0000-0000-000000000000}"/>
          </ac:spMkLst>
        </pc:spChg>
        <pc:graphicFrameChg chg="add">
          <ac:chgData name="Indra PC" userId="S::indrapc@kcmit.edu.np::6a69ffcd-e128-43c7-a75b-f9f4965fd619" providerId="AD" clId="Web-{F341F475-9A25-4915-932B-1E129D95F87D}" dt="2021-10-05T04:30:06.388" v="116"/>
          <ac:graphicFrameMkLst>
            <pc:docMk/>
            <pc:sldMk cId="0" sldId="258"/>
            <ac:graphicFrameMk id="5" creationId="{CBA29137-4AAB-4729-B627-DE0FD16F7047}"/>
          </ac:graphicFrameMkLst>
        </pc:graphicFrameChg>
      </pc:sldChg>
      <pc:sldChg chg="addSp modSp mod setBg modClrScheme chgLayout">
        <pc:chgData name="Indra PC" userId="S::indrapc@kcmit.edu.np::6a69ffcd-e128-43c7-a75b-f9f4965fd619" providerId="AD" clId="Web-{F341F475-9A25-4915-932B-1E129D95F87D}" dt="2021-10-05T04:28:25.933" v="106"/>
        <pc:sldMkLst>
          <pc:docMk/>
          <pc:sldMk cId="0" sldId="259"/>
        </pc:sldMkLst>
        <pc:spChg chg="mod ord">
          <ac:chgData name="Indra PC" userId="S::indrapc@kcmit.edu.np::6a69ffcd-e128-43c7-a75b-f9f4965fd619" providerId="AD" clId="Web-{F341F475-9A25-4915-932B-1E129D95F87D}" dt="2021-10-05T04:28:25.933" v="106"/>
          <ac:spMkLst>
            <pc:docMk/>
            <pc:sldMk cId="0" sldId="259"/>
            <ac:spMk id="2" creationId="{00000000-0000-0000-0000-000000000000}"/>
          </ac:spMkLst>
        </pc:spChg>
        <pc:spChg chg="mod ord">
          <ac:chgData name="Indra PC" userId="S::indrapc@kcmit.edu.np::6a69ffcd-e128-43c7-a75b-f9f4965fd619" providerId="AD" clId="Web-{F341F475-9A25-4915-932B-1E129D95F87D}" dt="2021-10-05T04:28:25.933" v="106"/>
          <ac:spMkLst>
            <pc:docMk/>
            <pc:sldMk cId="0" sldId="259"/>
            <ac:spMk id="3" creationId="{00000000-0000-0000-0000-000000000000}"/>
          </ac:spMkLst>
        </pc:spChg>
        <pc:spChg chg="add">
          <ac:chgData name="Indra PC" userId="S::indrapc@kcmit.edu.np::6a69ffcd-e128-43c7-a75b-f9f4965fd619" providerId="AD" clId="Web-{F341F475-9A25-4915-932B-1E129D95F87D}" dt="2021-10-05T04:28:25.933" v="106"/>
          <ac:spMkLst>
            <pc:docMk/>
            <pc:sldMk cId="0" sldId="259"/>
            <ac:spMk id="8" creationId="{18873D23-2DCF-4B31-A009-95721C06E8E1}"/>
          </ac:spMkLst>
        </pc:spChg>
        <pc:spChg chg="add">
          <ac:chgData name="Indra PC" userId="S::indrapc@kcmit.edu.np::6a69ffcd-e128-43c7-a75b-f9f4965fd619" providerId="AD" clId="Web-{F341F475-9A25-4915-932B-1E129D95F87D}" dt="2021-10-05T04:28:25.933" v="106"/>
          <ac:spMkLst>
            <pc:docMk/>
            <pc:sldMk cId="0" sldId="259"/>
            <ac:spMk id="10" creationId="{C13EF075-D4EF-4929-ADBC-91B27DA19955}"/>
          </ac:spMkLst>
        </pc:spChg>
        <pc:grpChg chg="add">
          <ac:chgData name="Indra PC" userId="S::indrapc@kcmit.edu.np::6a69ffcd-e128-43c7-a75b-f9f4965fd619" providerId="AD" clId="Web-{F341F475-9A25-4915-932B-1E129D95F87D}" dt="2021-10-05T04:28:25.933" v="106"/>
          <ac:grpSpMkLst>
            <pc:docMk/>
            <pc:sldMk cId="0" sldId="259"/>
            <ac:grpSpMk id="12" creationId="{DAA26DFA-AAB2-4973-9C17-16D587C7B198}"/>
          </ac:grpSpMkLst>
        </pc:grpChg>
      </pc:sldChg>
      <pc:sldChg chg="addSp modSp mod setBg modClrScheme chgLayout">
        <pc:chgData name="Indra PC" userId="S::indrapc@kcmit.edu.np::6a69ffcd-e128-43c7-a75b-f9f4965fd619" providerId="AD" clId="Web-{F341F475-9A25-4915-932B-1E129D95F87D}" dt="2021-10-05T04:29:55.810" v="115"/>
        <pc:sldMkLst>
          <pc:docMk/>
          <pc:sldMk cId="0" sldId="260"/>
        </pc:sldMkLst>
        <pc:spChg chg="mod ord">
          <ac:chgData name="Indra PC" userId="S::indrapc@kcmit.edu.np::6a69ffcd-e128-43c7-a75b-f9f4965fd619" providerId="AD" clId="Web-{F341F475-9A25-4915-932B-1E129D95F87D}" dt="2021-10-05T04:29:55.810" v="115"/>
          <ac:spMkLst>
            <pc:docMk/>
            <pc:sldMk cId="0" sldId="260"/>
            <ac:spMk id="2" creationId="{00000000-0000-0000-0000-000000000000}"/>
          </ac:spMkLst>
        </pc:spChg>
        <pc:spChg chg="mod ord">
          <ac:chgData name="Indra PC" userId="S::indrapc@kcmit.edu.np::6a69ffcd-e128-43c7-a75b-f9f4965fd619" providerId="AD" clId="Web-{F341F475-9A25-4915-932B-1E129D95F87D}" dt="2021-10-05T04:29:55.810" v="115"/>
          <ac:spMkLst>
            <pc:docMk/>
            <pc:sldMk cId="0" sldId="260"/>
            <ac:spMk id="3" creationId="{00000000-0000-0000-0000-000000000000}"/>
          </ac:spMkLst>
        </pc:spChg>
        <pc:spChg chg="add">
          <ac:chgData name="Indra PC" userId="S::indrapc@kcmit.edu.np::6a69ffcd-e128-43c7-a75b-f9f4965fd619" providerId="AD" clId="Web-{F341F475-9A25-4915-932B-1E129D95F87D}" dt="2021-10-05T04:29:55.810" v="115"/>
          <ac:spMkLst>
            <pc:docMk/>
            <pc:sldMk cId="0" sldId="260"/>
            <ac:spMk id="8" creationId="{4BC99CB9-DDAD-44A2-8A1C-E3AF4E72DF5C}"/>
          </ac:spMkLst>
        </pc:spChg>
        <pc:spChg chg="add">
          <ac:chgData name="Indra PC" userId="S::indrapc@kcmit.edu.np::6a69ffcd-e128-43c7-a75b-f9f4965fd619" providerId="AD" clId="Web-{F341F475-9A25-4915-932B-1E129D95F87D}" dt="2021-10-05T04:29:55.810" v="115"/>
          <ac:spMkLst>
            <pc:docMk/>
            <pc:sldMk cId="0" sldId="260"/>
            <ac:spMk id="10" creationId="{64053CBF-3932-45FF-8285-EE5146085F3A}"/>
          </ac:spMkLst>
        </pc:spChg>
        <pc:grpChg chg="add">
          <ac:chgData name="Indra PC" userId="S::indrapc@kcmit.edu.np::6a69ffcd-e128-43c7-a75b-f9f4965fd619" providerId="AD" clId="Web-{F341F475-9A25-4915-932B-1E129D95F87D}" dt="2021-10-05T04:29:55.810" v="115"/>
          <ac:grpSpMkLst>
            <pc:docMk/>
            <pc:sldMk cId="0" sldId="260"/>
            <ac:grpSpMk id="12" creationId="{2E751C04-BEA6-446B-A678-9C74819EBD4C}"/>
          </ac:grpSpMkLst>
        </pc:grpChg>
        <pc:grpChg chg="add">
          <ac:chgData name="Indra PC" userId="S::indrapc@kcmit.edu.np::6a69ffcd-e128-43c7-a75b-f9f4965fd619" providerId="AD" clId="Web-{F341F475-9A25-4915-932B-1E129D95F87D}" dt="2021-10-05T04:29:55.810" v="115"/>
          <ac:grpSpMkLst>
            <pc:docMk/>
            <pc:sldMk cId="0" sldId="260"/>
            <ac:grpSpMk id="18" creationId="{B63ACBA3-DEFD-4C6D-BBA0-64468FA99C2D}"/>
          </ac:grpSpMkLst>
        </pc:grpChg>
      </pc:sldChg>
      <pc:sldChg chg="addSp delSp modSp mod modClrScheme chgLayout">
        <pc:chgData name="Indra PC" userId="S::indrapc@kcmit.edu.np::6a69ffcd-e128-43c7-a75b-f9f4965fd619" providerId="AD" clId="Web-{F341F475-9A25-4915-932B-1E129D95F87D}" dt="2021-10-05T04:22:42.723" v="34"/>
        <pc:sldMkLst>
          <pc:docMk/>
          <pc:sldMk cId="0" sldId="261"/>
        </pc:sldMkLst>
        <pc:spChg chg="mod ord">
          <ac:chgData name="Indra PC" userId="S::indrapc@kcmit.edu.np::6a69ffcd-e128-43c7-a75b-f9f4965fd619" providerId="AD" clId="Web-{F341F475-9A25-4915-932B-1E129D95F87D}" dt="2021-10-05T04:22:42.723" v="34"/>
          <ac:spMkLst>
            <pc:docMk/>
            <pc:sldMk cId="0" sldId="261"/>
            <ac:spMk id="2" creationId="{00000000-0000-0000-0000-000000000000}"/>
          </ac:spMkLst>
        </pc:spChg>
        <pc:spChg chg="add del">
          <ac:chgData name="Indra PC" userId="S::indrapc@kcmit.edu.np::6a69ffcd-e128-43c7-a75b-f9f4965fd619" providerId="AD" clId="Web-{F341F475-9A25-4915-932B-1E129D95F87D}" dt="2021-10-05T04:19:25.391" v="6"/>
          <ac:spMkLst>
            <pc:docMk/>
            <pc:sldMk cId="0" sldId="261"/>
            <ac:spMk id="3" creationId="{00000000-0000-0000-0000-000000000000}"/>
          </ac:spMkLst>
        </pc:spChg>
        <pc:graphicFrameChg chg="add del">
          <ac:chgData name="Indra PC" userId="S::indrapc@kcmit.edu.np::6a69ffcd-e128-43c7-a75b-f9f4965fd619" providerId="AD" clId="Web-{F341F475-9A25-4915-932B-1E129D95F87D}" dt="2021-10-05T04:19:15.641" v="1"/>
          <ac:graphicFrameMkLst>
            <pc:docMk/>
            <pc:sldMk cId="0" sldId="261"/>
            <ac:graphicFrameMk id="5" creationId="{EBAE571F-159C-474C-B30F-D17D63DCEC0F}"/>
          </ac:graphicFrameMkLst>
        </pc:graphicFrameChg>
        <pc:graphicFrameChg chg="add del">
          <ac:chgData name="Indra PC" userId="S::indrapc@kcmit.edu.np::6a69ffcd-e128-43c7-a75b-f9f4965fd619" providerId="AD" clId="Web-{F341F475-9A25-4915-932B-1E129D95F87D}" dt="2021-10-05T04:19:21.844" v="3"/>
          <ac:graphicFrameMkLst>
            <pc:docMk/>
            <pc:sldMk cId="0" sldId="261"/>
            <ac:graphicFrameMk id="6" creationId="{87A2119B-9240-4FA4-84CE-53CAD6E939D8}"/>
          </ac:graphicFrameMkLst>
        </pc:graphicFrameChg>
        <pc:graphicFrameChg chg="add del">
          <ac:chgData name="Indra PC" userId="S::indrapc@kcmit.edu.np::6a69ffcd-e128-43c7-a75b-f9f4965fd619" providerId="AD" clId="Web-{F341F475-9A25-4915-932B-1E129D95F87D}" dt="2021-10-05T04:19:25.344" v="5"/>
          <ac:graphicFrameMkLst>
            <pc:docMk/>
            <pc:sldMk cId="0" sldId="261"/>
            <ac:graphicFrameMk id="7" creationId="{EBAE571F-159C-474C-B30F-D17D63DCEC0F}"/>
          </ac:graphicFrameMkLst>
        </pc:graphicFrameChg>
        <pc:graphicFrameChg chg="add mod ord">
          <ac:chgData name="Indra PC" userId="S::indrapc@kcmit.edu.np::6a69ffcd-e128-43c7-a75b-f9f4965fd619" providerId="AD" clId="Web-{F341F475-9A25-4915-932B-1E129D95F87D}" dt="2021-10-05T04:22:42.723" v="34"/>
          <ac:graphicFrameMkLst>
            <pc:docMk/>
            <pc:sldMk cId="0" sldId="261"/>
            <ac:graphicFrameMk id="8" creationId="{1B36A927-A008-4AD8-9C28-5BEBC7A0C476}"/>
          </ac:graphicFrameMkLst>
        </pc:graphicFrameChg>
      </pc:sldChg>
      <pc:sldChg chg="addSp modSp mod setBg modClrScheme chgLayout">
        <pc:chgData name="Indra PC" userId="S::indrapc@kcmit.edu.np::6a69ffcd-e128-43c7-a75b-f9f4965fd619" providerId="AD" clId="Web-{F341F475-9A25-4915-932B-1E129D95F87D}" dt="2021-10-05T04:27:51.620" v="105"/>
        <pc:sldMkLst>
          <pc:docMk/>
          <pc:sldMk cId="0" sldId="262"/>
        </pc:sldMkLst>
        <pc:spChg chg="mod ord">
          <ac:chgData name="Indra PC" userId="S::indrapc@kcmit.edu.np::6a69ffcd-e128-43c7-a75b-f9f4965fd619" providerId="AD" clId="Web-{F341F475-9A25-4915-932B-1E129D95F87D}" dt="2021-10-05T04:27:51.620" v="105"/>
          <ac:spMkLst>
            <pc:docMk/>
            <pc:sldMk cId="0" sldId="262"/>
            <ac:spMk id="2" creationId="{00000000-0000-0000-0000-000000000000}"/>
          </ac:spMkLst>
        </pc:spChg>
        <pc:spChg chg="add">
          <ac:chgData name="Indra PC" userId="S::indrapc@kcmit.edu.np::6a69ffcd-e128-43c7-a75b-f9f4965fd619" providerId="AD" clId="Web-{F341F475-9A25-4915-932B-1E129D95F87D}" dt="2021-10-05T04:27:51.620" v="105"/>
          <ac:spMkLst>
            <pc:docMk/>
            <pc:sldMk cId="0" sldId="262"/>
            <ac:spMk id="8" creationId="{55666830-9A19-4E01-8505-D6C7F9AC5665}"/>
          </ac:spMkLst>
        </pc:spChg>
        <pc:spChg chg="add">
          <ac:chgData name="Indra PC" userId="S::indrapc@kcmit.edu.np::6a69ffcd-e128-43c7-a75b-f9f4965fd619" providerId="AD" clId="Web-{F341F475-9A25-4915-932B-1E129D95F87D}" dt="2021-10-05T04:27:51.620" v="105"/>
          <ac:spMkLst>
            <pc:docMk/>
            <pc:sldMk cId="0" sldId="262"/>
            <ac:spMk id="10" creationId="{AE9FC877-7FB6-4D22-9988-35420644E202}"/>
          </ac:spMkLst>
        </pc:spChg>
        <pc:spChg chg="add">
          <ac:chgData name="Indra PC" userId="S::indrapc@kcmit.edu.np::6a69ffcd-e128-43c7-a75b-f9f4965fd619" providerId="AD" clId="Web-{F341F475-9A25-4915-932B-1E129D95F87D}" dt="2021-10-05T04:27:51.620" v="105"/>
          <ac:spMkLst>
            <pc:docMk/>
            <pc:sldMk cId="0" sldId="262"/>
            <ac:spMk id="12" creationId="{E41809D1-F12E-46BB-B804-5F209D325E8B}"/>
          </ac:spMkLst>
        </pc:spChg>
        <pc:spChg chg="add">
          <ac:chgData name="Indra PC" userId="S::indrapc@kcmit.edu.np::6a69ffcd-e128-43c7-a75b-f9f4965fd619" providerId="AD" clId="Web-{F341F475-9A25-4915-932B-1E129D95F87D}" dt="2021-10-05T04:27:51.620" v="105"/>
          <ac:spMkLst>
            <pc:docMk/>
            <pc:sldMk cId="0" sldId="262"/>
            <ac:spMk id="14" creationId="{AF2F604E-43BE-4DC3-B983-E071523364F8}"/>
          </ac:spMkLst>
        </pc:spChg>
        <pc:spChg chg="add">
          <ac:chgData name="Indra PC" userId="S::indrapc@kcmit.edu.np::6a69ffcd-e128-43c7-a75b-f9f4965fd619" providerId="AD" clId="Web-{F341F475-9A25-4915-932B-1E129D95F87D}" dt="2021-10-05T04:27:51.620" v="105"/>
          <ac:spMkLst>
            <pc:docMk/>
            <pc:sldMk cId="0" sldId="262"/>
            <ac:spMk id="16" creationId="{08C9B587-E65E-4B52-B37C-ABEBB6E87928}"/>
          </ac:spMkLst>
        </pc:spChg>
        <pc:picChg chg="add">
          <ac:chgData name="Indra PC" userId="S::indrapc@kcmit.edu.np::6a69ffcd-e128-43c7-a75b-f9f4965fd619" providerId="AD" clId="Web-{F341F475-9A25-4915-932B-1E129D95F87D}" dt="2021-10-05T04:27:51.620" v="105"/>
          <ac:picMkLst>
            <pc:docMk/>
            <pc:sldMk cId="0" sldId="262"/>
            <ac:picMk id="4" creationId="{106C13AC-FDF9-400E-A5CC-65FF4C619B2C}"/>
          </ac:picMkLst>
        </pc:picChg>
      </pc:sldChg>
      <pc:sldChg chg="addSp delSp modSp mod setBg modClrScheme chgLayout">
        <pc:chgData name="Indra PC" userId="S::indrapc@kcmit.edu.np::6a69ffcd-e128-43c7-a75b-f9f4965fd619" providerId="AD" clId="Web-{F341F475-9A25-4915-932B-1E129D95F87D}" dt="2021-10-05T04:32:14.516" v="134"/>
        <pc:sldMkLst>
          <pc:docMk/>
          <pc:sldMk cId="0" sldId="263"/>
        </pc:sldMkLst>
        <pc:spChg chg="mod ord">
          <ac:chgData name="Indra PC" userId="S::indrapc@kcmit.edu.np::6a69ffcd-e128-43c7-a75b-f9f4965fd619" providerId="AD" clId="Web-{F341F475-9A25-4915-932B-1E129D95F87D}" dt="2021-10-05T04:32:14.516" v="134"/>
          <ac:spMkLst>
            <pc:docMk/>
            <pc:sldMk cId="0" sldId="263"/>
            <ac:spMk id="2" creationId="{00000000-0000-0000-0000-000000000000}"/>
          </ac:spMkLst>
        </pc:spChg>
        <pc:spChg chg="add del">
          <ac:chgData name="Indra PC" userId="S::indrapc@kcmit.edu.np::6a69ffcd-e128-43c7-a75b-f9f4965fd619" providerId="AD" clId="Web-{F341F475-9A25-4915-932B-1E129D95F87D}" dt="2021-10-05T04:31:51.359" v="130"/>
          <ac:spMkLst>
            <pc:docMk/>
            <pc:sldMk cId="0" sldId="263"/>
            <ac:spMk id="71" creationId="{5DCB5928-DC7D-4612-9922-441966E15627}"/>
          </ac:spMkLst>
        </pc:spChg>
        <pc:spChg chg="add del">
          <ac:chgData name="Indra PC" userId="S::indrapc@kcmit.edu.np::6a69ffcd-e128-43c7-a75b-f9f4965fd619" providerId="AD" clId="Web-{F341F475-9A25-4915-932B-1E129D95F87D}" dt="2021-10-05T04:31:30.108" v="123"/>
          <ac:spMkLst>
            <pc:docMk/>
            <pc:sldMk cId="0" sldId="263"/>
            <ac:spMk id="73" creationId="{5E39A796-BE83-48B1-B33F-35C4A32AAB57}"/>
          </ac:spMkLst>
        </pc:spChg>
        <pc:spChg chg="add del">
          <ac:chgData name="Indra PC" userId="S::indrapc@kcmit.edu.np::6a69ffcd-e128-43c7-a75b-f9f4965fd619" providerId="AD" clId="Web-{F341F475-9A25-4915-932B-1E129D95F87D}" dt="2021-10-05T04:31:30.108" v="123"/>
          <ac:spMkLst>
            <pc:docMk/>
            <pc:sldMk cId="0" sldId="263"/>
            <ac:spMk id="75" creationId="{72F84B47-E267-4194-8194-831DB7B5547F}"/>
          </ac:spMkLst>
        </pc:spChg>
        <pc:spChg chg="add del">
          <ac:chgData name="Indra PC" userId="S::indrapc@kcmit.edu.np::6a69ffcd-e128-43c7-a75b-f9f4965fd619" providerId="AD" clId="Web-{F341F475-9A25-4915-932B-1E129D95F87D}" dt="2021-10-05T04:31:51.359" v="130"/>
          <ac:spMkLst>
            <pc:docMk/>
            <pc:sldMk cId="0" sldId="263"/>
            <ac:spMk id="77" creationId="{AF2F604E-43BE-4DC3-B983-E071523364F8}"/>
          </ac:spMkLst>
        </pc:spChg>
        <pc:spChg chg="add">
          <ac:chgData name="Indra PC" userId="S::indrapc@kcmit.edu.np::6a69ffcd-e128-43c7-a75b-f9f4965fd619" providerId="AD" clId="Web-{F341F475-9A25-4915-932B-1E129D95F87D}" dt="2021-10-05T04:32:14.516" v="134"/>
          <ac:spMkLst>
            <pc:docMk/>
            <pc:sldMk cId="0" sldId="263"/>
            <ac:spMk id="82" creationId="{18AC8E79-ECD6-4F34-BE5A-9F5E850E850A}"/>
          </ac:spMkLst>
        </pc:spChg>
        <pc:spChg chg="add">
          <ac:chgData name="Indra PC" userId="S::indrapc@kcmit.edu.np::6a69ffcd-e128-43c7-a75b-f9f4965fd619" providerId="AD" clId="Web-{F341F475-9A25-4915-932B-1E129D95F87D}" dt="2021-10-05T04:32:14.516" v="134"/>
          <ac:spMkLst>
            <pc:docMk/>
            <pc:sldMk cId="0" sldId="263"/>
            <ac:spMk id="84" creationId="{7D2BE1BB-2AB2-4D7E-9E27-8D245181B513}"/>
          </ac:spMkLst>
        </pc:spChg>
        <pc:spChg chg="add del">
          <ac:chgData name="Indra PC" userId="S::indrapc@kcmit.edu.np::6a69ffcd-e128-43c7-a75b-f9f4965fd619" providerId="AD" clId="Web-{F341F475-9A25-4915-932B-1E129D95F87D}" dt="2021-10-05T04:31:42.187" v="127"/>
          <ac:spMkLst>
            <pc:docMk/>
            <pc:sldMk cId="0" sldId="263"/>
            <ac:spMk id="1028" creationId="{2B566528-1B12-4246-9431-5C2D7D081168}"/>
          </ac:spMkLst>
        </pc:spChg>
        <pc:spChg chg="add del">
          <ac:chgData name="Indra PC" userId="S::indrapc@kcmit.edu.np::6a69ffcd-e128-43c7-a75b-f9f4965fd619" providerId="AD" clId="Web-{F341F475-9A25-4915-932B-1E129D95F87D}" dt="2021-10-05T04:31:42.187" v="127"/>
          <ac:spMkLst>
            <pc:docMk/>
            <pc:sldMk cId="0" sldId="263"/>
            <ac:spMk id="1029" creationId="{6C5E0A30-83EA-4415-A122-34236F45BF31}"/>
          </ac:spMkLst>
        </pc:spChg>
        <pc:spChg chg="add del">
          <ac:chgData name="Indra PC" userId="S::indrapc@kcmit.edu.np::6a69ffcd-e128-43c7-a75b-f9f4965fd619" providerId="AD" clId="Web-{F341F475-9A25-4915-932B-1E129D95F87D}" dt="2021-10-05T04:31:30.108" v="123"/>
          <ac:spMkLst>
            <pc:docMk/>
            <pc:sldMk cId="0" sldId="263"/>
            <ac:spMk id="1030" creationId="{4C4FED75-90AA-4835-9EB4-0D82FA76C585}"/>
          </ac:spMkLst>
        </pc:spChg>
        <pc:spChg chg="add del">
          <ac:chgData name="Indra PC" userId="S::indrapc@kcmit.edu.np::6a69ffcd-e128-43c7-a75b-f9f4965fd619" providerId="AD" clId="Web-{F341F475-9A25-4915-932B-1E129D95F87D}" dt="2021-10-05T04:31:51.359" v="130"/>
          <ac:spMkLst>
            <pc:docMk/>
            <pc:sldMk cId="0" sldId="263"/>
            <ac:spMk id="1032" creationId="{682C1161-1736-45EC-99B7-33F3CAE9D517}"/>
          </ac:spMkLst>
        </pc:spChg>
        <pc:spChg chg="add del">
          <ac:chgData name="Indra PC" userId="S::indrapc@kcmit.edu.np::6a69ffcd-e128-43c7-a75b-f9f4965fd619" providerId="AD" clId="Web-{F341F475-9A25-4915-932B-1E129D95F87D}" dt="2021-10-05T04:31:51.359" v="130"/>
          <ac:spMkLst>
            <pc:docMk/>
            <pc:sldMk cId="0" sldId="263"/>
            <ac:spMk id="1033" creationId="{84D4DDB8-B68F-45B0-9F62-C4279996F672}"/>
          </ac:spMkLst>
        </pc:spChg>
        <pc:spChg chg="add del">
          <ac:chgData name="Indra PC" userId="S::indrapc@kcmit.edu.np::6a69ffcd-e128-43c7-a75b-f9f4965fd619" providerId="AD" clId="Web-{F341F475-9A25-4915-932B-1E129D95F87D}" dt="2021-10-05T04:31:51.359" v="130"/>
          <ac:spMkLst>
            <pc:docMk/>
            <pc:sldMk cId="0" sldId="263"/>
            <ac:spMk id="1034" creationId="{08C9B587-E65E-4B52-B37C-ABEBB6E87928}"/>
          </ac:spMkLst>
        </pc:spChg>
        <pc:spChg chg="add del">
          <ac:chgData name="Indra PC" userId="S::indrapc@kcmit.edu.np::6a69ffcd-e128-43c7-a75b-f9f4965fd619" providerId="AD" clId="Web-{F341F475-9A25-4915-932B-1E129D95F87D}" dt="2021-10-05T04:32:14.516" v="134"/>
          <ac:spMkLst>
            <pc:docMk/>
            <pc:sldMk cId="0" sldId="263"/>
            <ac:spMk id="1035" creationId="{92468898-5A6E-4D55-85EC-308E785EE06C}"/>
          </ac:spMkLst>
        </pc:spChg>
        <pc:spChg chg="add del">
          <ac:chgData name="Indra PC" userId="S::indrapc@kcmit.edu.np::6a69ffcd-e128-43c7-a75b-f9f4965fd619" providerId="AD" clId="Web-{F341F475-9A25-4915-932B-1E129D95F87D}" dt="2021-10-05T04:32:14.516" v="134"/>
          <ac:spMkLst>
            <pc:docMk/>
            <pc:sldMk cId="0" sldId="263"/>
            <ac:spMk id="1036" creationId="{3E23A947-2D45-4208-AE2B-64948C87A3EB}"/>
          </ac:spMkLst>
        </pc:spChg>
        <pc:spChg chg="add del">
          <ac:chgData name="Indra PC" userId="S::indrapc@kcmit.edu.np::6a69ffcd-e128-43c7-a75b-f9f4965fd619" providerId="AD" clId="Web-{F341F475-9A25-4915-932B-1E129D95F87D}" dt="2021-10-05T04:32:14.516" v="134"/>
          <ac:spMkLst>
            <pc:docMk/>
            <pc:sldMk cId="0" sldId="263"/>
            <ac:spMk id="1037" creationId="{E5BBB0F9-6A59-4D02-A9C7-A2D6516684CE}"/>
          </ac:spMkLst>
        </pc:spChg>
        <pc:spChg chg="add del">
          <ac:chgData name="Indra PC" userId="S::indrapc@kcmit.edu.np::6a69ffcd-e128-43c7-a75b-f9f4965fd619" providerId="AD" clId="Web-{F341F475-9A25-4915-932B-1E129D95F87D}" dt="2021-10-05T04:31:56.265" v="133"/>
          <ac:spMkLst>
            <pc:docMk/>
            <pc:sldMk cId="0" sldId="263"/>
            <ac:spMk id="1038" creationId="{00ECC969-DAF9-414D-975A-9137730270E4}"/>
          </ac:spMkLst>
        </pc:spChg>
        <pc:grpChg chg="add del">
          <ac:chgData name="Indra PC" userId="S::indrapc@kcmit.edu.np::6a69ffcd-e128-43c7-a75b-f9f4965fd619" providerId="AD" clId="Web-{F341F475-9A25-4915-932B-1E129D95F87D}" dt="2021-10-05T04:31:42.187" v="127"/>
          <ac:grpSpMkLst>
            <pc:docMk/>
            <pc:sldMk cId="0" sldId="263"/>
            <ac:grpSpMk id="79" creationId="{5995D10D-E9C9-47DB-AE7E-801FEF38F5C9}"/>
          </ac:grpSpMkLst>
        </pc:grpChg>
        <pc:grpChg chg="add">
          <ac:chgData name="Indra PC" userId="S::indrapc@kcmit.edu.np::6a69ffcd-e128-43c7-a75b-f9f4965fd619" providerId="AD" clId="Web-{F341F475-9A25-4915-932B-1E129D95F87D}" dt="2021-10-05T04:32:14.516" v="134"/>
          <ac:grpSpMkLst>
            <pc:docMk/>
            <pc:sldMk cId="0" sldId="263"/>
            <ac:grpSpMk id="86" creationId="{22A1615C-2156-4B15-BF3E-39794B37905E}"/>
          </ac:grpSpMkLst>
        </pc:grpChg>
        <pc:grpChg chg="add del">
          <ac:chgData name="Indra PC" userId="S::indrapc@kcmit.edu.np::6a69ffcd-e128-43c7-a75b-f9f4965fd619" providerId="AD" clId="Web-{F341F475-9A25-4915-932B-1E129D95F87D}" dt="2021-10-05T04:31:42.187" v="127"/>
          <ac:grpSpMkLst>
            <pc:docMk/>
            <pc:sldMk cId="0" sldId="263"/>
            <ac:grpSpMk id="1031" creationId="{828A5161-06F1-46CF-8AD7-844680A59E13}"/>
          </ac:grpSpMkLst>
        </pc:grpChg>
        <pc:picChg chg="add mod">
          <ac:chgData name="Indra PC" userId="S::indrapc@kcmit.edu.np::6a69ffcd-e128-43c7-a75b-f9f4965fd619" providerId="AD" clId="Web-{F341F475-9A25-4915-932B-1E129D95F87D}" dt="2021-10-05T04:32:14.516" v="134"/>
          <ac:picMkLst>
            <pc:docMk/>
            <pc:sldMk cId="0" sldId="263"/>
            <ac:picMk id="1026" creationId="{00000000-0000-0000-0000-000000000000}"/>
          </ac:picMkLst>
        </pc:picChg>
        <pc:picChg chg="add del">
          <ac:chgData name="Indra PC" userId="S::indrapc@kcmit.edu.np::6a69ffcd-e128-43c7-a75b-f9f4965fd619" providerId="AD" clId="Web-{F341F475-9A25-4915-932B-1E129D95F87D}" dt="2021-10-05T04:31:30.108" v="123"/>
          <ac:picMkLst>
            <pc:docMk/>
            <pc:sldMk cId="0" sldId="263"/>
            <ac:picMk id="1026" creationId="{00000000-0000-0000-0000-000000000000}"/>
          </ac:picMkLst>
        </pc:picChg>
        <pc:picChg chg="add del">
          <ac:chgData name="Indra PC" userId="S::indrapc@kcmit.edu.np::6a69ffcd-e128-43c7-a75b-f9f4965fd619" providerId="AD" clId="Web-{F341F475-9A25-4915-932B-1E129D95F87D}" dt="2021-10-05T04:31:42.187" v="127"/>
          <ac:picMkLst>
            <pc:docMk/>
            <pc:sldMk cId="0" sldId="263"/>
            <ac:picMk id="1026" creationId="{00000000-0000-0000-0000-000000000000}"/>
          </ac:picMkLst>
        </pc:picChg>
        <pc:picChg chg="add del mod ord replId">
          <ac:chgData name="Indra PC" userId="S::indrapc@kcmit.edu.np::6a69ffcd-e128-43c7-a75b-f9f4965fd619" providerId="AD" clId="Web-{F341F475-9A25-4915-932B-1E129D95F87D}" dt="2021-10-05T04:31:51.374" v="132"/>
          <ac:picMkLst>
            <pc:docMk/>
            <pc:sldMk cId="0" sldId="263"/>
            <ac:picMk id="1039" creationId="{00000000-0000-0000-0000-000000000000}"/>
          </ac:picMkLst>
        </pc:picChg>
      </pc:sldChg>
      <pc:sldChg chg="addSp delSp modSp mod setBg modClrScheme chgLayout">
        <pc:chgData name="Indra PC" userId="S::indrapc@kcmit.edu.np::6a69ffcd-e128-43c7-a75b-f9f4965fd619" providerId="AD" clId="Web-{F341F475-9A25-4915-932B-1E129D95F87D}" dt="2021-10-05T04:29:43.341" v="114"/>
        <pc:sldMkLst>
          <pc:docMk/>
          <pc:sldMk cId="0" sldId="264"/>
        </pc:sldMkLst>
        <pc:spChg chg="mod ord">
          <ac:chgData name="Indra PC" userId="S::indrapc@kcmit.edu.np::6a69ffcd-e128-43c7-a75b-f9f4965fd619" providerId="AD" clId="Web-{F341F475-9A25-4915-932B-1E129D95F87D}" dt="2021-10-05T04:29:43.341" v="114"/>
          <ac:spMkLst>
            <pc:docMk/>
            <pc:sldMk cId="0" sldId="264"/>
            <ac:spMk id="2" creationId="{00000000-0000-0000-0000-000000000000}"/>
          </ac:spMkLst>
        </pc:spChg>
        <pc:spChg chg="add del">
          <ac:chgData name="Indra PC" userId="S::indrapc@kcmit.edu.np::6a69ffcd-e128-43c7-a75b-f9f4965fd619" providerId="AD" clId="Web-{F341F475-9A25-4915-932B-1E129D95F87D}" dt="2021-10-05T04:29:25.418" v="109"/>
          <ac:spMkLst>
            <pc:docMk/>
            <pc:sldMk cId="0" sldId="264"/>
            <ac:spMk id="73" creationId="{1E020063-2385-44AC-BD67-258E1F0B9FCE}"/>
          </ac:spMkLst>
        </pc:spChg>
        <pc:spChg chg="add del">
          <ac:chgData name="Indra PC" userId="S::indrapc@kcmit.edu.np::6a69ffcd-e128-43c7-a75b-f9f4965fd619" providerId="AD" clId="Web-{F341F475-9A25-4915-932B-1E129D95F87D}" dt="2021-10-05T04:29:25.418" v="109"/>
          <ac:spMkLst>
            <pc:docMk/>
            <pc:sldMk cId="0" sldId="264"/>
            <ac:spMk id="75" creationId="{7E014A0B-5338-4077-AFE9-A90D04D4492B}"/>
          </ac:spMkLst>
        </pc:spChg>
        <pc:spChg chg="add">
          <ac:chgData name="Indra PC" userId="S::indrapc@kcmit.edu.np::6a69ffcd-e128-43c7-a75b-f9f4965fd619" providerId="AD" clId="Web-{F341F475-9A25-4915-932B-1E129D95F87D}" dt="2021-10-05T04:29:43.341" v="114"/>
          <ac:spMkLst>
            <pc:docMk/>
            <pc:sldMk cId="0" sldId="264"/>
            <ac:spMk id="141" creationId="{23D09407-53BC-485E-B4CE-BC5E4FC4B25B}"/>
          </ac:spMkLst>
        </pc:spChg>
        <pc:spChg chg="add">
          <ac:chgData name="Indra PC" userId="S::indrapc@kcmit.edu.np::6a69ffcd-e128-43c7-a75b-f9f4965fd619" providerId="AD" clId="Web-{F341F475-9A25-4915-932B-1E129D95F87D}" dt="2021-10-05T04:29:43.341" v="114"/>
          <ac:spMkLst>
            <pc:docMk/>
            <pc:sldMk cId="0" sldId="264"/>
            <ac:spMk id="143" creationId="{921DB988-49FC-4608-B0A2-E2F3A4019041}"/>
          </ac:spMkLst>
        </pc:spChg>
        <pc:spChg chg="add del">
          <ac:chgData name="Indra PC" userId="S::indrapc@kcmit.edu.np::6a69ffcd-e128-43c7-a75b-f9f4965fd619" providerId="AD" clId="Web-{F341F475-9A25-4915-932B-1E129D95F87D}" dt="2021-10-05T04:29:43.341" v="114"/>
          <ac:spMkLst>
            <pc:docMk/>
            <pc:sldMk cId="0" sldId="264"/>
            <ac:spMk id="2052" creationId="{B6FACB3C-9069-4791-BC5C-0DB7CD19B853}"/>
          </ac:spMkLst>
        </pc:spChg>
        <pc:spChg chg="add del">
          <ac:chgData name="Indra PC" userId="S::indrapc@kcmit.edu.np::6a69ffcd-e128-43c7-a75b-f9f4965fd619" providerId="AD" clId="Web-{F341F475-9A25-4915-932B-1E129D95F87D}" dt="2021-10-05T04:29:43.341" v="114"/>
          <ac:spMkLst>
            <pc:docMk/>
            <pc:sldMk cId="0" sldId="264"/>
            <ac:spMk id="2053" creationId="{71F2038E-D777-4B76-81DD-DD13EE91B9DD}"/>
          </ac:spMkLst>
        </pc:spChg>
        <pc:spChg chg="add del">
          <ac:chgData name="Indra PC" userId="S::indrapc@kcmit.edu.np::6a69ffcd-e128-43c7-a75b-f9f4965fd619" providerId="AD" clId="Web-{F341F475-9A25-4915-932B-1E129D95F87D}" dt="2021-10-05T04:29:25.418" v="109"/>
          <ac:spMkLst>
            <pc:docMk/>
            <pc:sldMk cId="0" sldId="264"/>
            <ac:spMk id="2054" creationId="{3A63220E-1A0C-4C82-89DD-22BF831E95FE}"/>
          </ac:spMkLst>
        </pc:spChg>
        <pc:spChg chg="add del">
          <ac:chgData name="Indra PC" userId="S::indrapc@kcmit.edu.np::6a69ffcd-e128-43c7-a75b-f9f4965fd619" providerId="AD" clId="Web-{F341F475-9A25-4915-932B-1E129D95F87D}" dt="2021-10-05T04:29:36.622" v="113"/>
          <ac:spMkLst>
            <pc:docMk/>
            <pc:sldMk cId="0" sldId="264"/>
            <ac:spMk id="2055" creationId="{4A8DBDFD-FB2A-46F0-8F84-B3634025328F}"/>
          </ac:spMkLst>
        </pc:spChg>
        <pc:grpChg chg="add del">
          <ac:chgData name="Indra PC" userId="S::indrapc@kcmit.edu.np::6a69ffcd-e128-43c7-a75b-f9f4965fd619" providerId="AD" clId="Web-{F341F475-9A25-4915-932B-1E129D95F87D}" dt="2021-10-05T04:29:25.418" v="109"/>
          <ac:grpSpMkLst>
            <pc:docMk/>
            <pc:sldMk cId="0" sldId="264"/>
            <ac:grpSpMk id="77" creationId="{78127680-150F-4A90-9950-F66392578116}"/>
          </ac:grpSpMkLst>
        </pc:grpChg>
        <pc:grpChg chg="add del">
          <ac:chgData name="Indra PC" userId="S::indrapc@kcmit.edu.np::6a69ffcd-e128-43c7-a75b-f9f4965fd619" providerId="AD" clId="Web-{F341F475-9A25-4915-932B-1E129D95F87D}" dt="2021-10-05T04:29:25.418" v="109"/>
          <ac:grpSpMkLst>
            <pc:docMk/>
            <pc:sldMk cId="0" sldId="264"/>
            <ac:grpSpMk id="83" creationId="{466920E5-8640-4C24-A775-8647637094A7}"/>
          </ac:grpSpMkLst>
        </pc:grpChg>
        <pc:grpChg chg="add">
          <ac:chgData name="Indra PC" userId="S::indrapc@kcmit.edu.np::6a69ffcd-e128-43c7-a75b-f9f4965fd619" providerId="AD" clId="Web-{F341F475-9A25-4915-932B-1E129D95F87D}" dt="2021-10-05T04:29:43.341" v="114"/>
          <ac:grpSpMkLst>
            <pc:docMk/>
            <pc:sldMk cId="0" sldId="264"/>
            <ac:grpSpMk id="145" creationId="{E9B930FD-8671-4C4C-ADCF-73AC1D0CD417}"/>
          </ac:grpSpMkLst>
        </pc:grpChg>
        <pc:grpChg chg="add">
          <ac:chgData name="Indra PC" userId="S::indrapc@kcmit.edu.np::6a69ffcd-e128-43c7-a75b-f9f4965fd619" providerId="AD" clId="Web-{F341F475-9A25-4915-932B-1E129D95F87D}" dt="2021-10-05T04:29:43.341" v="114"/>
          <ac:grpSpMkLst>
            <pc:docMk/>
            <pc:sldMk cId="0" sldId="264"/>
            <ac:grpSpMk id="151" creationId="{383C2651-AE0C-4AE4-8725-E2F9414FE219}"/>
          </ac:grpSpMkLst>
        </pc:grpChg>
        <pc:grpChg chg="add del">
          <ac:chgData name="Indra PC" userId="S::indrapc@kcmit.edu.np::6a69ffcd-e128-43c7-a75b-f9f4965fd619" providerId="AD" clId="Web-{F341F475-9A25-4915-932B-1E129D95F87D}" dt="2021-10-05T04:29:43.341" v="114"/>
          <ac:grpSpMkLst>
            <pc:docMk/>
            <pc:sldMk cId="0" sldId="264"/>
            <ac:grpSpMk id="2056" creationId="{DD354807-230F-4402-B1B9-F733A8F1F190}"/>
          </ac:grpSpMkLst>
        </pc:grpChg>
        <pc:picChg chg="add del">
          <ac:chgData name="Indra PC" userId="S::indrapc@kcmit.edu.np::6a69ffcd-e128-43c7-a75b-f9f4965fd619" providerId="AD" clId="Web-{F341F475-9A25-4915-932B-1E129D95F87D}" dt="2021-10-05T04:29:25.418" v="109"/>
          <ac:picMkLst>
            <pc:docMk/>
            <pc:sldMk cId="0" sldId="264"/>
            <ac:picMk id="2050" creationId="{00000000-0000-0000-0000-000000000000}"/>
          </ac:picMkLst>
        </pc:picChg>
        <pc:picChg chg="add mod">
          <ac:chgData name="Indra PC" userId="S::indrapc@kcmit.edu.np::6a69ffcd-e128-43c7-a75b-f9f4965fd619" providerId="AD" clId="Web-{F341F475-9A25-4915-932B-1E129D95F87D}" dt="2021-10-05T04:29:43.341" v="114"/>
          <ac:picMkLst>
            <pc:docMk/>
            <pc:sldMk cId="0" sldId="264"/>
            <ac:picMk id="2050" creationId="{00000000-0000-0000-0000-000000000000}"/>
          </ac:picMkLst>
        </pc:picChg>
        <pc:picChg chg="add del mod ord replId">
          <ac:chgData name="Indra PC" userId="S::indrapc@kcmit.edu.np::6a69ffcd-e128-43c7-a75b-f9f4965fd619" providerId="AD" clId="Web-{F341F475-9A25-4915-932B-1E129D95F87D}" dt="2021-10-05T04:29:25.465" v="112"/>
          <ac:picMkLst>
            <pc:docMk/>
            <pc:sldMk cId="0" sldId="264"/>
            <ac:picMk id="2057" creationId="{00000000-0000-0000-0000-000000000000}"/>
          </ac:picMkLst>
        </pc:picChg>
      </pc:sldChg>
      <pc:sldChg chg="modSp mod modClrScheme chgLayout">
        <pc:chgData name="Indra PC" userId="S::indrapc@kcmit.edu.np::6a69ffcd-e128-43c7-a75b-f9f4965fd619" providerId="AD" clId="Web-{F341F475-9A25-4915-932B-1E129D95F87D}" dt="2021-10-05T04:33:04.595" v="139" actId="20577"/>
        <pc:sldMkLst>
          <pc:docMk/>
          <pc:sldMk cId="0" sldId="265"/>
        </pc:sldMkLst>
        <pc:spChg chg="mod ord">
          <ac:chgData name="Indra PC" userId="S::indrapc@kcmit.edu.np::6a69ffcd-e128-43c7-a75b-f9f4965fd619" providerId="AD" clId="Web-{F341F475-9A25-4915-932B-1E129D95F87D}" dt="2021-10-05T04:22:42.723" v="34"/>
          <ac:spMkLst>
            <pc:docMk/>
            <pc:sldMk cId="0" sldId="265"/>
            <ac:spMk id="2" creationId="{00000000-0000-0000-0000-000000000000}"/>
          </ac:spMkLst>
        </pc:spChg>
        <pc:spChg chg="mod ord">
          <ac:chgData name="Indra PC" userId="S::indrapc@kcmit.edu.np::6a69ffcd-e128-43c7-a75b-f9f4965fd619" providerId="AD" clId="Web-{F341F475-9A25-4915-932B-1E129D95F87D}" dt="2021-10-05T04:33:04.595" v="139" actId="20577"/>
          <ac:spMkLst>
            <pc:docMk/>
            <pc:sldMk cId="0" sldId="265"/>
            <ac:spMk id="3" creationId="{00000000-0000-0000-0000-000000000000}"/>
          </ac:spMkLst>
        </pc:spChg>
        <pc:grpChg chg="mod">
          <ac:chgData name="Indra PC" userId="S::indrapc@kcmit.edu.np::6a69ffcd-e128-43c7-a75b-f9f4965fd619" providerId="AD" clId="Web-{F341F475-9A25-4915-932B-1E129D95F87D}" dt="2021-10-05T04:32:48.782" v="137" actId="1076"/>
          <ac:grpSpMkLst>
            <pc:docMk/>
            <pc:sldMk cId="0" sldId="265"/>
            <ac:grpSpMk id="15" creationId="{00000000-0000-0000-0000-000000000000}"/>
          </ac:grpSpMkLst>
        </pc:grpChg>
        <pc:grpChg chg="mod">
          <ac:chgData name="Indra PC" userId="S::indrapc@kcmit.edu.np::6a69ffcd-e128-43c7-a75b-f9f4965fd619" providerId="AD" clId="Web-{F341F475-9A25-4915-932B-1E129D95F87D}" dt="2021-10-05T04:32:46.797" v="136" actId="1076"/>
          <ac:grpSpMkLst>
            <pc:docMk/>
            <pc:sldMk cId="0" sldId="265"/>
            <ac:grpSpMk id="16" creationId="{00000000-0000-0000-0000-000000000000}"/>
          </ac:grpSpMkLst>
        </pc:grpChg>
      </pc:sldChg>
      <pc:sldChg chg="addSp delSp modSp mod setBg modClrScheme chgLayout">
        <pc:chgData name="Indra PC" userId="S::indrapc@kcmit.edu.np::6a69ffcd-e128-43c7-a75b-f9f4965fd619" providerId="AD" clId="Web-{F341F475-9A25-4915-932B-1E129D95F87D}" dt="2021-10-05T04:32:28.563" v="135"/>
        <pc:sldMkLst>
          <pc:docMk/>
          <pc:sldMk cId="0" sldId="266"/>
        </pc:sldMkLst>
        <pc:spChg chg="mod ord">
          <ac:chgData name="Indra PC" userId="S::indrapc@kcmit.edu.np::6a69ffcd-e128-43c7-a75b-f9f4965fd619" providerId="AD" clId="Web-{F341F475-9A25-4915-932B-1E129D95F87D}" dt="2021-10-05T04:32:28.563" v="135"/>
          <ac:spMkLst>
            <pc:docMk/>
            <pc:sldMk cId="0" sldId="266"/>
            <ac:spMk id="2" creationId="{00000000-0000-0000-0000-000000000000}"/>
          </ac:spMkLst>
        </pc:spChg>
        <pc:spChg chg="del mod ord">
          <ac:chgData name="Indra PC" userId="S::indrapc@kcmit.edu.np::6a69ffcd-e128-43c7-a75b-f9f4965fd619" providerId="AD" clId="Web-{F341F475-9A25-4915-932B-1E129D95F87D}" dt="2021-10-05T04:32:28.563" v="135"/>
          <ac:spMkLst>
            <pc:docMk/>
            <pc:sldMk cId="0" sldId="266"/>
            <ac:spMk id="3" creationId="{00000000-0000-0000-0000-000000000000}"/>
          </ac:spMkLst>
        </pc:spChg>
        <pc:graphicFrameChg chg="add">
          <ac:chgData name="Indra PC" userId="S::indrapc@kcmit.edu.np::6a69ffcd-e128-43c7-a75b-f9f4965fd619" providerId="AD" clId="Web-{F341F475-9A25-4915-932B-1E129D95F87D}" dt="2021-10-05T04:32:28.563" v="135"/>
          <ac:graphicFrameMkLst>
            <pc:docMk/>
            <pc:sldMk cId="0" sldId="266"/>
            <ac:graphicFrameMk id="5" creationId="{FAFF4C84-A2DE-4F82-8AFA-30A287AF7987}"/>
          </ac:graphicFrameMkLst>
        </pc:graphicFrameChg>
      </pc:sldChg>
      <pc:sldChg chg="addSp delSp modSp mod setBg modClrScheme chgLayout">
        <pc:chgData name="Indra PC" userId="S::indrapc@kcmit.edu.np::6a69ffcd-e128-43c7-a75b-f9f4965fd619" providerId="AD" clId="Web-{F341F475-9A25-4915-932B-1E129D95F87D}" dt="2021-10-05T04:34:15.393" v="149"/>
        <pc:sldMkLst>
          <pc:docMk/>
          <pc:sldMk cId="0" sldId="267"/>
        </pc:sldMkLst>
        <pc:spChg chg="mod ord">
          <ac:chgData name="Indra PC" userId="S::indrapc@kcmit.edu.np::6a69ffcd-e128-43c7-a75b-f9f4965fd619" providerId="AD" clId="Web-{F341F475-9A25-4915-932B-1E129D95F87D}" dt="2021-10-05T04:34:15.362" v="148"/>
          <ac:spMkLst>
            <pc:docMk/>
            <pc:sldMk cId="0" sldId="267"/>
            <ac:spMk id="2" creationId="{00000000-0000-0000-0000-000000000000}"/>
          </ac:spMkLst>
        </pc:spChg>
        <pc:spChg chg="add del mod ord">
          <ac:chgData name="Indra PC" userId="S::indrapc@kcmit.edu.np::6a69ffcd-e128-43c7-a75b-f9f4965fd619" providerId="AD" clId="Web-{F341F475-9A25-4915-932B-1E129D95F87D}" dt="2021-10-05T04:34:15.393" v="149"/>
          <ac:spMkLst>
            <pc:docMk/>
            <pc:sldMk cId="0" sldId="267"/>
            <ac:spMk id="3" creationId="{00000000-0000-0000-0000-000000000000}"/>
          </ac:spMkLst>
        </pc:spChg>
        <pc:spChg chg="add del">
          <ac:chgData name="Indra PC" userId="S::indrapc@kcmit.edu.np::6a69ffcd-e128-43c7-a75b-f9f4965fd619" providerId="AD" clId="Web-{F341F475-9A25-4915-932B-1E129D95F87D}" dt="2021-10-05T04:34:15.362" v="148"/>
          <ac:spMkLst>
            <pc:docMk/>
            <pc:sldMk cId="0" sldId="267"/>
            <ac:spMk id="6" creationId="{C2B4C0C7-2745-46BE-B15F-E50582545365}"/>
          </ac:spMkLst>
        </pc:spChg>
        <pc:spChg chg="add del">
          <ac:chgData name="Indra PC" userId="S::indrapc@kcmit.edu.np::6a69ffcd-e128-43c7-a75b-f9f4965fd619" providerId="AD" clId="Web-{F341F475-9A25-4915-932B-1E129D95F87D}" dt="2021-10-05T04:33:59.674" v="146"/>
          <ac:spMkLst>
            <pc:docMk/>
            <pc:sldMk cId="0" sldId="267"/>
            <ac:spMk id="9" creationId="{2B566528-1B12-4246-9431-5C2D7D081168}"/>
          </ac:spMkLst>
        </pc:spChg>
        <pc:spChg chg="add del">
          <ac:chgData name="Indra PC" userId="S::indrapc@kcmit.edu.np::6a69ffcd-e128-43c7-a75b-f9f4965fd619" providerId="AD" clId="Web-{F341F475-9A25-4915-932B-1E129D95F87D}" dt="2021-10-05T04:33:59.674" v="146"/>
          <ac:spMkLst>
            <pc:docMk/>
            <pc:sldMk cId="0" sldId="267"/>
            <ac:spMk id="11" creationId="{2E80C965-DB6D-4F81-9E9E-B027384D0BD6}"/>
          </ac:spMkLst>
        </pc:spChg>
        <pc:spChg chg="add del">
          <ac:chgData name="Indra PC" userId="S::indrapc@kcmit.edu.np::6a69ffcd-e128-43c7-a75b-f9f4965fd619" providerId="AD" clId="Web-{F341F475-9A25-4915-932B-1E129D95F87D}" dt="2021-10-05T04:33:59.674" v="146"/>
          <ac:spMkLst>
            <pc:docMk/>
            <pc:sldMk cId="0" sldId="267"/>
            <ac:spMk id="13" creationId="{A580F890-B085-4E95-96AA-55AEBEC5CE6E}"/>
          </ac:spMkLst>
        </pc:spChg>
        <pc:spChg chg="add del">
          <ac:chgData name="Indra PC" userId="S::indrapc@kcmit.edu.np::6a69ffcd-e128-43c7-a75b-f9f4965fd619" providerId="AD" clId="Web-{F341F475-9A25-4915-932B-1E129D95F87D}" dt="2021-10-05T04:33:59.674" v="146"/>
          <ac:spMkLst>
            <pc:docMk/>
            <pc:sldMk cId="0" sldId="267"/>
            <ac:spMk id="15" creationId="{D3F51FEB-38FB-4F6C-9F7B-2F2AFAB65463}"/>
          </ac:spMkLst>
        </pc:spChg>
        <pc:spChg chg="add del">
          <ac:chgData name="Indra PC" userId="S::indrapc@kcmit.edu.np::6a69ffcd-e128-43c7-a75b-f9f4965fd619" providerId="AD" clId="Web-{F341F475-9A25-4915-932B-1E129D95F87D}" dt="2021-10-05T04:33:59.674" v="146"/>
          <ac:spMkLst>
            <pc:docMk/>
            <pc:sldMk cId="0" sldId="267"/>
            <ac:spMk id="17" creationId="{1E547BA6-BAE0-43BB-A7CA-60F69CE252F0}"/>
          </ac:spMkLst>
        </pc:spChg>
        <pc:grpChg chg="add del">
          <ac:chgData name="Indra PC" userId="S::indrapc@kcmit.edu.np::6a69ffcd-e128-43c7-a75b-f9f4965fd619" providerId="AD" clId="Web-{F341F475-9A25-4915-932B-1E129D95F87D}" dt="2021-10-05T04:34:15.362" v="148"/>
          <ac:grpSpMkLst>
            <pc:docMk/>
            <pc:sldMk cId="0" sldId="267"/>
            <ac:grpSpMk id="8" creationId="{89D8939B-D984-4564-B942-51C44F623C98}"/>
          </ac:grpSpMkLst>
        </pc:grpChg>
        <pc:graphicFrameChg chg="add del">
          <ac:chgData name="Indra PC" userId="S::indrapc@kcmit.edu.np::6a69ffcd-e128-43c7-a75b-f9f4965fd619" providerId="AD" clId="Web-{F341F475-9A25-4915-932B-1E129D95F87D}" dt="2021-10-05T04:33:59.674" v="146"/>
          <ac:graphicFrameMkLst>
            <pc:docMk/>
            <pc:sldMk cId="0" sldId="267"/>
            <ac:graphicFrameMk id="5" creationId="{839B1013-24B7-4B3B-AF83-D25C9FBCDE78}"/>
          </ac:graphicFrameMkLst>
        </pc:graphicFrameChg>
        <pc:graphicFrameChg chg="add">
          <ac:chgData name="Indra PC" userId="S::indrapc@kcmit.edu.np::6a69ffcd-e128-43c7-a75b-f9f4965fd619" providerId="AD" clId="Web-{F341F475-9A25-4915-932B-1E129D95F87D}" dt="2021-10-05T04:34:15.393" v="149"/>
          <ac:graphicFrameMkLst>
            <pc:docMk/>
            <pc:sldMk cId="0" sldId="267"/>
            <ac:graphicFrameMk id="10" creationId="{4FD4AD94-2898-4040-A537-B04EED1C4C74}"/>
          </ac:graphicFrameMkLst>
        </pc:graphicFrameChg>
        <pc:picChg chg="add del">
          <ac:chgData name="Indra PC" userId="S::indrapc@kcmit.edu.np::6a69ffcd-e128-43c7-a75b-f9f4965fd619" providerId="AD" clId="Web-{F341F475-9A25-4915-932B-1E129D95F87D}" dt="2021-10-05T04:34:15.362" v="148"/>
          <ac:picMkLst>
            <pc:docMk/>
            <pc:sldMk cId="0" sldId="267"/>
            <ac:picMk id="7" creationId="{2AE38F9F-9EE8-4FEA-AAE5-B04A9F5E955A}"/>
          </ac:picMkLst>
        </pc:picChg>
      </pc:sldChg>
      <pc:sldChg chg="addSp delSp modSp mod setBg modClrScheme chgLayout">
        <pc:chgData name="Indra PC" userId="S::indrapc@kcmit.edu.np::6a69ffcd-e128-43c7-a75b-f9f4965fd619" providerId="AD" clId="Web-{F341F475-9A25-4915-932B-1E129D95F87D}" dt="2021-10-05T04:34:57.894" v="154" actId="1076"/>
        <pc:sldMkLst>
          <pc:docMk/>
          <pc:sldMk cId="0" sldId="268"/>
        </pc:sldMkLst>
        <pc:spChg chg="mod ord">
          <ac:chgData name="Indra PC" userId="S::indrapc@kcmit.edu.np::6a69ffcd-e128-43c7-a75b-f9f4965fd619" providerId="AD" clId="Web-{F341F475-9A25-4915-932B-1E129D95F87D}" dt="2021-10-05T04:34:49.581" v="153"/>
          <ac:spMkLst>
            <pc:docMk/>
            <pc:sldMk cId="0" sldId="268"/>
            <ac:spMk id="2" creationId="{00000000-0000-0000-0000-000000000000}"/>
          </ac:spMkLst>
        </pc:spChg>
        <pc:spChg chg="add del">
          <ac:chgData name="Indra PC" userId="S::indrapc@kcmit.edu.np::6a69ffcd-e128-43c7-a75b-f9f4965fd619" providerId="AD" clId="Web-{F341F475-9A25-4915-932B-1E129D95F87D}" dt="2021-10-05T04:34:49.581" v="153"/>
          <ac:spMkLst>
            <pc:docMk/>
            <pc:sldMk cId="0" sldId="268"/>
            <ac:spMk id="73" creationId="{8B3A2D1A-45FC-4F95-B150-1C13EF2F6D09}"/>
          </ac:spMkLst>
        </pc:spChg>
        <pc:spChg chg="add del">
          <ac:chgData name="Indra PC" userId="S::indrapc@kcmit.edu.np::6a69ffcd-e128-43c7-a75b-f9f4965fd619" providerId="AD" clId="Web-{F341F475-9A25-4915-932B-1E129D95F87D}" dt="2021-10-05T04:34:49.581" v="153"/>
          <ac:spMkLst>
            <pc:docMk/>
            <pc:sldMk cId="0" sldId="268"/>
            <ac:spMk id="75" creationId="{39C3C864-C625-4883-B868-9A4C470F4DD5}"/>
          </ac:spMkLst>
        </pc:spChg>
        <pc:spChg chg="add">
          <ac:chgData name="Indra PC" userId="S::indrapc@kcmit.edu.np::6a69ffcd-e128-43c7-a75b-f9f4965fd619" providerId="AD" clId="Web-{F341F475-9A25-4915-932B-1E129D95F87D}" dt="2021-10-05T04:34:49.581" v="153"/>
          <ac:spMkLst>
            <pc:docMk/>
            <pc:sldMk cId="0" sldId="268"/>
            <ac:spMk id="135" creationId="{23D09407-53BC-485E-B4CE-BC5E4FC4B25B}"/>
          </ac:spMkLst>
        </pc:spChg>
        <pc:spChg chg="add">
          <ac:chgData name="Indra PC" userId="S::indrapc@kcmit.edu.np::6a69ffcd-e128-43c7-a75b-f9f4965fd619" providerId="AD" clId="Web-{F341F475-9A25-4915-932B-1E129D95F87D}" dt="2021-10-05T04:34:49.581" v="153"/>
          <ac:spMkLst>
            <pc:docMk/>
            <pc:sldMk cId="0" sldId="268"/>
            <ac:spMk id="137" creationId="{921DB988-49FC-4608-B0A2-E2F3A4019041}"/>
          </ac:spMkLst>
        </pc:spChg>
        <pc:spChg chg="add del">
          <ac:chgData name="Indra PC" userId="S::indrapc@kcmit.edu.np::6a69ffcd-e128-43c7-a75b-f9f4965fd619" providerId="AD" clId="Web-{F341F475-9A25-4915-932B-1E129D95F87D}" dt="2021-10-05T04:34:45.659" v="152"/>
          <ac:spMkLst>
            <pc:docMk/>
            <pc:sldMk cId="0" sldId="268"/>
            <ac:spMk id="3078" creationId="{3C655ADD-9B9F-4DC4-8E31-0FB8572411E6}"/>
          </ac:spMkLst>
        </pc:spChg>
        <pc:grpChg chg="add">
          <ac:chgData name="Indra PC" userId="S::indrapc@kcmit.edu.np::6a69ffcd-e128-43c7-a75b-f9f4965fd619" providerId="AD" clId="Web-{F341F475-9A25-4915-932B-1E129D95F87D}" dt="2021-10-05T04:34:49.581" v="153"/>
          <ac:grpSpMkLst>
            <pc:docMk/>
            <pc:sldMk cId="0" sldId="268"/>
            <ac:grpSpMk id="139" creationId="{E9B930FD-8671-4C4C-ADCF-73AC1D0CD417}"/>
          </ac:grpSpMkLst>
        </pc:grpChg>
        <pc:grpChg chg="add">
          <ac:chgData name="Indra PC" userId="S::indrapc@kcmit.edu.np::6a69ffcd-e128-43c7-a75b-f9f4965fd619" providerId="AD" clId="Web-{F341F475-9A25-4915-932B-1E129D95F87D}" dt="2021-10-05T04:34:49.581" v="153"/>
          <ac:grpSpMkLst>
            <pc:docMk/>
            <pc:sldMk cId="0" sldId="268"/>
            <ac:grpSpMk id="145" creationId="{383C2651-AE0C-4AE4-8725-E2F9414FE219}"/>
          </ac:grpSpMkLst>
        </pc:grpChg>
        <pc:picChg chg="add mod">
          <ac:chgData name="Indra PC" userId="S::indrapc@kcmit.edu.np::6a69ffcd-e128-43c7-a75b-f9f4965fd619" providerId="AD" clId="Web-{F341F475-9A25-4915-932B-1E129D95F87D}" dt="2021-10-05T04:34:57.894" v="154" actId="1076"/>
          <ac:picMkLst>
            <pc:docMk/>
            <pc:sldMk cId="0" sldId="268"/>
            <ac:picMk id="3074" creationId="{00000000-0000-0000-0000-000000000000}"/>
          </ac:picMkLst>
        </pc:picChg>
        <pc:picChg chg="del mod ord replId">
          <ac:chgData name="Indra PC" userId="S::indrapc@kcmit.edu.np::6a69ffcd-e128-43c7-a75b-f9f4965fd619" providerId="AD" clId="Web-{F341F475-9A25-4915-932B-1E129D95F87D}" dt="2021-10-05T04:34:40.753" v="151"/>
          <ac:picMkLst>
            <pc:docMk/>
            <pc:sldMk cId="0" sldId="268"/>
            <ac:picMk id="3076" creationId="{00000000-0000-0000-0000-000000000000}"/>
          </ac:picMkLst>
        </pc:picChg>
      </pc:sldChg>
      <pc:sldChg chg="addSp delSp modSp mod setBg modClrScheme chgLayout">
        <pc:chgData name="Indra PC" userId="S::indrapc@kcmit.edu.np::6a69ffcd-e128-43c7-a75b-f9f4965fd619" providerId="AD" clId="Web-{F341F475-9A25-4915-932B-1E129D95F87D}" dt="2021-10-05T04:33:45.877" v="144"/>
        <pc:sldMkLst>
          <pc:docMk/>
          <pc:sldMk cId="0" sldId="269"/>
        </pc:sldMkLst>
        <pc:spChg chg="mod ord">
          <ac:chgData name="Indra PC" userId="S::indrapc@kcmit.edu.np::6a69ffcd-e128-43c7-a75b-f9f4965fd619" providerId="AD" clId="Web-{F341F475-9A25-4915-932B-1E129D95F87D}" dt="2021-10-05T04:33:45.877" v="144"/>
          <ac:spMkLst>
            <pc:docMk/>
            <pc:sldMk cId="0" sldId="269"/>
            <ac:spMk id="2" creationId="{00000000-0000-0000-0000-000000000000}"/>
          </ac:spMkLst>
        </pc:spChg>
        <pc:spChg chg="add del">
          <ac:chgData name="Indra PC" userId="S::indrapc@kcmit.edu.np::6a69ffcd-e128-43c7-a75b-f9f4965fd619" providerId="AD" clId="Web-{F341F475-9A25-4915-932B-1E129D95F87D}" dt="2021-10-05T04:33:36.470" v="142"/>
          <ac:spMkLst>
            <pc:docMk/>
            <pc:sldMk cId="0" sldId="269"/>
            <ac:spMk id="71" creationId="{5DCB5928-DC7D-4612-9922-441966E15627}"/>
          </ac:spMkLst>
        </pc:spChg>
        <pc:spChg chg="add del">
          <ac:chgData name="Indra PC" userId="S::indrapc@kcmit.edu.np::6a69ffcd-e128-43c7-a75b-f9f4965fd619" providerId="AD" clId="Web-{F341F475-9A25-4915-932B-1E129D95F87D}" dt="2021-10-05T04:33:36.470" v="142"/>
          <ac:spMkLst>
            <pc:docMk/>
            <pc:sldMk cId="0" sldId="269"/>
            <ac:spMk id="73" creationId="{682C1161-1736-45EC-99B7-33F3CAE9D517}"/>
          </ac:spMkLst>
        </pc:spChg>
        <pc:spChg chg="add del">
          <ac:chgData name="Indra PC" userId="S::indrapc@kcmit.edu.np::6a69ffcd-e128-43c7-a75b-f9f4965fd619" providerId="AD" clId="Web-{F341F475-9A25-4915-932B-1E129D95F87D}" dt="2021-10-05T04:33:36.470" v="142"/>
          <ac:spMkLst>
            <pc:docMk/>
            <pc:sldMk cId="0" sldId="269"/>
            <ac:spMk id="75" creationId="{84D4DDB8-B68F-45B0-9F62-C4279996F672}"/>
          </ac:spMkLst>
        </pc:spChg>
        <pc:spChg chg="add del">
          <ac:chgData name="Indra PC" userId="S::indrapc@kcmit.edu.np::6a69ffcd-e128-43c7-a75b-f9f4965fd619" providerId="AD" clId="Web-{F341F475-9A25-4915-932B-1E129D95F87D}" dt="2021-10-05T04:33:36.470" v="142"/>
          <ac:spMkLst>
            <pc:docMk/>
            <pc:sldMk cId="0" sldId="269"/>
            <ac:spMk id="77" creationId="{AF2F604E-43BE-4DC3-B983-E071523364F8}"/>
          </ac:spMkLst>
        </pc:spChg>
        <pc:spChg chg="add">
          <ac:chgData name="Indra PC" userId="S::indrapc@kcmit.edu.np::6a69ffcd-e128-43c7-a75b-f9f4965fd619" providerId="AD" clId="Web-{F341F475-9A25-4915-932B-1E129D95F87D}" dt="2021-10-05T04:33:45.877" v="144"/>
          <ac:spMkLst>
            <pc:docMk/>
            <pc:sldMk cId="0" sldId="269"/>
            <ac:spMk id="78" creationId="{23D09407-53BC-485E-B4CE-BC5E4FC4B25B}"/>
          </ac:spMkLst>
        </pc:spChg>
        <pc:spChg chg="add del">
          <ac:chgData name="Indra PC" userId="S::indrapc@kcmit.edu.np::6a69ffcd-e128-43c7-a75b-f9f4965fd619" providerId="AD" clId="Web-{F341F475-9A25-4915-932B-1E129D95F87D}" dt="2021-10-05T04:33:36.470" v="142"/>
          <ac:spMkLst>
            <pc:docMk/>
            <pc:sldMk cId="0" sldId="269"/>
            <ac:spMk id="79" creationId="{08C9B587-E65E-4B52-B37C-ABEBB6E87928}"/>
          </ac:spMkLst>
        </pc:spChg>
        <pc:spChg chg="add">
          <ac:chgData name="Indra PC" userId="S::indrapc@kcmit.edu.np::6a69ffcd-e128-43c7-a75b-f9f4965fd619" providerId="AD" clId="Web-{F341F475-9A25-4915-932B-1E129D95F87D}" dt="2021-10-05T04:33:45.877" v="144"/>
          <ac:spMkLst>
            <pc:docMk/>
            <pc:sldMk cId="0" sldId="269"/>
            <ac:spMk id="80" creationId="{921DB988-49FC-4608-B0A2-E2F3A4019041}"/>
          </ac:spMkLst>
        </pc:spChg>
        <pc:spChg chg="add del">
          <ac:chgData name="Indra PC" userId="S::indrapc@kcmit.edu.np::6a69ffcd-e128-43c7-a75b-f9f4965fd619" providerId="AD" clId="Web-{F341F475-9A25-4915-932B-1E129D95F87D}" dt="2021-10-05T04:33:45.877" v="144"/>
          <ac:spMkLst>
            <pc:docMk/>
            <pc:sldMk cId="0" sldId="269"/>
            <ac:spMk id="137" creationId="{B6FACB3C-9069-4791-BC5C-0DB7CD19B853}"/>
          </ac:spMkLst>
        </pc:spChg>
        <pc:spChg chg="add del">
          <ac:chgData name="Indra PC" userId="S::indrapc@kcmit.edu.np::6a69ffcd-e128-43c7-a75b-f9f4965fd619" providerId="AD" clId="Web-{F341F475-9A25-4915-932B-1E129D95F87D}" dt="2021-10-05T04:33:45.877" v="144"/>
          <ac:spMkLst>
            <pc:docMk/>
            <pc:sldMk cId="0" sldId="269"/>
            <ac:spMk id="139" creationId="{71F2038E-D777-4B76-81DD-DD13EE91B9DD}"/>
          </ac:spMkLst>
        </pc:spChg>
        <pc:spChg chg="add del">
          <ac:chgData name="Indra PC" userId="S::indrapc@kcmit.edu.np::6a69ffcd-e128-43c7-a75b-f9f4965fd619" providerId="AD" clId="Web-{F341F475-9A25-4915-932B-1E129D95F87D}" dt="2021-10-05T04:33:42.408" v="143"/>
          <ac:spMkLst>
            <pc:docMk/>
            <pc:sldMk cId="0" sldId="269"/>
            <ac:spMk id="4102" creationId="{005D6B3F-13C1-4455-8D99-07329BF49EC1}"/>
          </ac:spMkLst>
        </pc:spChg>
        <pc:grpChg chg="add">
          <ac:chgData name="Indra PC" userId="S::indrapc@kcmit.edu.np::6a69ffcd-e128-43c7-a75b-f9f4965fd619" providerId="AD" clId="Web-{F341F475-9A25-4915-932B-1E129D95F87D}" dt="2021-10-05T04:33:45.877" v="144"/>
          <ac:grpSpMkLst>
            <pc:docMk/>
            <pc:sldMk cId="0" sldId="269"/>
            <ac:grpSpMk id="82" creationId="{E9B930FD-8671-4C4C-ADCF-73AC1D0CD417}"/>
          </ac:grpSpMkLst>
        </pc:grpChg>
        <pc:grpChg chg="add">
          <ac:chgData name="Indra PC" userId="S::indrapc@kcmit.edu.np::6a69ffcd-e128-43c7-a75b-f9f4965fd619" providerId="AD" clId="Web-{F341F475-9A25-4915-932B-1E129D95F87D}" dt="2021-10-05T04:33:45.877" v="144"/>
          <ac:grpSpMkLst>
            <pc:docMk/>
            <pc:sldMk cId="0" sldId="269"/>
            <ac:grpSpMk id="88" creationId="{383C2651-AE0C-4AE4-8725-E2F9414FE219}"/>
          </ac:grpSpMkLst>
        </pc:grpChg>
        <pc:grpChg chg="add del">
          <ac:chgData name="Indra PC" userId="S::indrapc@kcmit.edu.np::6a69ffcd-e128-43c7-a75b-f9f4965fd619" providerId="AD" clId="Web-{F341F475-9A25-4915-932B-1E129D95F87D}" dt="2021-10-05T04:33:45.877" v="144"/>
          <ac:grpSpMkLst>
            <pc:docMk/>
            <pc:sldMk cId="0" sldId="269"/>
            <ac:grpSpMk id="141" creationId="{DD354807-230F-4402-B1B9-F733A8F1F190}"/>
          </ac:grpSpMkLst>
        </pc:grpChg>
        <pc:picChg chg="add mod">
          <ac:chgData name="Indra PC" userId="S::indrapc@kcmit.edu.np::6a69ffcd-e128-43c7-a75b-f9f4965fd619" providerId="AD" clId="Web-{F341F475-9A25-4915-932B-1E129D95F87D}" dt="2021-10-05T04:33:45.877" v="144"/>
          <ac:picMkLst>
            <pc:docMk/>
            <pc:sldMk cId="0" sldId="269"/>
            <ac:picMk id="4098" creationId="{00000000-0000-0000-0000-000000000000}"/>
          </ac:picMkLst>
        </pc:picChg>
        <pc:picChg chg="del mod ord replId">
          <ac:chgData name="Indra PC" userId="S::indrapc@kcmit.edu.np::6a69ffcd-e128-43c7-a75b-f9f4965fd619" providerId="AD" clId="Web-{F341F475-9A25-4915-932B-1E129D95F87D}" dt="2021-10-05T04:33:36.470" v="142"/>
          <ac:picMkLst>
            <pc:docMk/>
            <pc:sldMk cId="0" sldId="269"/>
            <ac:picMk id="4100" creationId="{00000000-0000-0000-0000-000000000000}"/>
          </ac:picMkLst>
        </pc:picChg>
      </pc:sldChg>
      <pc:sldChg chg="addSp delSp modSp mod modClrScheme chgLayout">
        <pc:chgData name="Indra PC" userId="S::indrapc@kcmit.edu.np::6a69ffcd-e128-43c7-a75b-f9f4965fd619" providerId="AD" clId="Web-{F341F475-9A25-4915-932B-1E129D95F87D}" dt="2021-10-05T04:46:10.142" v="284"/>
        <pc:sldMkLst>
          <pc:docMk/>
          <pc:sldMk cId="0" sldId="270"/>
        </pc:sldMkLst>
        <pc:spChg chg="mod ord">
          <ac:chgData name="Indra PC" userId="S::indrapc@kcmit.edu.np::6a69ffcd-e128-43c7-a75b-f9f4965fd619" providerId="AD" clId="Web-{F341F475-9A25-4915-932B-1E129D95F87D}" dt="2021-10-05T04:22:42.723" v="34"/>
          <ac:spMkLst>
            <pc:docMk/>
            <pc:sldMk cId="0" sldId="270"/>
            <ac:spMk id="2" creationId="{00000000-0000-0000-0000-000000000000}"/>
          </ac:spMkLst>
        </pc:spChg>
        <pc:spChg chg="add del mod ord">
          <ac:chgData name="Indra PC" userId="S::indrapc@kcmit.edu.np::6a69ffcd-e128-43c7-a75b-f9f4965fd619" providerId="AD" clId="Web-{F341F475-9A25-4915-932B-1E129D95F87D}" dt="2021-10-05T04:46:10.142" v="284"/>
          <ac:spMkLst>
            <pc:docMk/>
            <pc:sldMk cId="0" sldId="270"/>
            <ac:spMk id="9" creationId="{00000000-0000-0000-0000-000000000000}"/>
          </ac:spMkLst>
        </pc:spChg>
        <pc:graphicFrameChg chg="add del">
          <ac:chgData name="Indra PC" userId="S::indrapc@kcmit.edu.np::6a69ffcd-e128-43c7-a75b-f9f4965fd619" providerId="AD" clId="Web-{F341F475-9A25-4915-932B-1E129D95F87D}" dt="2021-10-05T04:45:54.235" v="279"/>
          <ac:graphicFrameMkLst>
            <pc:docMk/>
            <pc:sldMk cId="0" sldId="270"/>
            <ac:graphicFrameMk id="5126" creationId="{CFC340B3-D7A6-4C0C-80B2-FD657922E5DB}"/>
          </ac:graphicFrameMkLst>
        </pc:graphicFrameChg>
        <pc:graphicFrameChg chg="add del">
          <ac:chgData name="Indra PC" userId="S::indrapc@kcmit.edu.np::6a69ffcd-e128-43c7-a75b-f9f4965fd619" providerId="AD" clId="Web-{F341F475-9A25-4915-932B-1E129D95F87D}" dt="2021-10-05T04:46:02.298" v="281"/>
          <ac:graphicFrameMkLst>
            <pc:docMk/>
            <pc:sldMk cId="0" sldId="270"/>
            <ac:graphicFrameMk id="5127" creationId="{13F22331-D2B9-492C-A504-0E97E493D9B4}"/>
          </ac:graphicFrameMkLst>
        </pc:graphicFrameChg>
        <pc:graphicFrameChg chg="add del">
          <ac:chgData name="Indra PC" userId="S::indrapc@kcmit.edu.np::6a69ffcd-e128-43c7-a75b-f9f4965fd619" providerId="AD" clId="Web-{F341F475-9A25-4915-932B-1E129D95F87D}" dt="2021-10-05T04:46:10.110" v="283"/>
          <ac:graphicFrameMkLst>
            <pc:docMk/>
            <pc:sldMk cId="0" sldId="270"/>
            <ac:graphicFrameMk id="5128" creationId="{9A200C34-B252-4F15-98CB-156548AF61B1}"/>
          </ac:graphicFrameMkLst>
        </pc:graphicFrameChg>
        <pc:graphicFrameChg chg="add">
          <ac:chgData name="Indra PC" userId="S::indrapc@kcmit.edu.np::6a69ffcd-e128-43c7-a75b-f9f4965fd619" providerId="AD" clId="Web-{F341F475-9A25-4915-932B-1E129D95F87D}" dt="2021-10-05T04:46:10.142" v="284"/>
          <ac:graphicFrameMkLst>
            <pc:docMk/>
            <pc:sldMk cId="0" sldId="270"/>
            <ac:graphicFrameMk id="5129" creationId="{13F22331-D2B9-492C-A504-0E97E493D9B4}"/>
          </ac:graphicFrameMkLst>
        </pc:graphicFrameChg>
        <pc:picChg chg="mod ord">
          <ac:chgData name="Indra PC" userId="S::indrapc@kcmit.edu.np::6a69ffcd-e128-43c7-a75b-f9f4965fd619" providerId="AD" clId="Web-{F341F475-9A25-4915-932B-1E129D95F87D}" dt="2021-10-05T04:22:42.723" v="34"/>
          <ac:picMkLst>
            <pc:docMk/>
            <pc:sldMk cId="0" sldId="270"/>
            <ac:picMk id="5124" creationId="{00000000-0000-0000-0000-000000000000}"/>
          </ac:picMkLst>
        </pc:picChg>
      </pc:sldChg>
      <pc:sldChg chg="addSp modSp mod setBg modClrScheme chgLayout">
        <pc:chgData name="Indra PC" userId="S::indrapc@kcmit.edu.np::6a69ffcd-e128-43c7-a75b-f9f4965fd619" providerId="AD" clId="Web-{F341F475-9A25-4915-932B-1E129D95F87D}" dt="2021-10-05T04:45:18.094" v="277"/>
        <pc:sldMkLst>
          <pc:docMk/>
          <pc:sldMk cId="0" sldId="271"/>
        </pc:sldMkLst>
        <pc:spChg chg="mod ord">
          <ac:chgData name="Indra PC" userId="S::indrapc@kcmit.edu.np::6a69ffcd-e128-43c7-a75b-f9f4965fd619" providerId="AD" clId="Web-{F341F475-9A25-4915-932B-1E129D95F87D}" dt="2021-10-05T04:45:18.094" v="277"/>
          <ac:spMkLst>
            <pc:docMk/>
            <pc:sldMk cId="0" sldId="271"/>
            <ac:spMk id="5" creationId="{00000000-0000-0000-0000-000000000000}"/>
          </ac:spMkLst>
        </pc:spChg>
        <pc:spChg chg="mod">
          <ac:chgData name="Indra PC" userId="S::indrapc@kcmit.edu.np::6a69ffcd-e128-43c7-a75b-f9f4965fd619" providerId="AD" clId="Web-{F341F475-9A25-4915-932B-1E129D95F87D}" dt="2021-10-05T04:45:18.094" v="277"/>
          <ac:spMkLst>
            <pc:docMk/>
            <pc:sldMk cId="0" sldId="271"/>
            <ac:spMk id="8" creationId="{00000000-0000-0000-0000-000000000000}"/>
          </ac:spMkLst>
        </pc:spChg>
        <pc:spChg chg="add">
          <ac:chgData name="Indra PC" userId="S::indrapc@kcmit.edu.np::6a69ffcd-e128-43c7-a75b-f9f4965fd619" providerId="AD" clId="Web-{F341F475-9A25-4915-932B-1E129D95F87D}" dt="2021-10-05T04:45:18.094" v="277"/>
          <ac:spMkLst>
            <pc:docMk/>
            <pc:sldMk cId="0" sldId="271"/>
            <ac:spMk id="71" creationId="{2596F992-698C-48C0-9D89-70DA4CE927EF}"/>
          </ac:spMkLst>
        </pc:spChg>
        <pc:spChg chg="add">
          <ac:chgData name="Indra PC" userId="S::indrapc@kcmit.edu.np::6a69ffcd-e128-43c7-a75b-f9f4965fd619" providerId="AD" clId="Web-{F341F475-9A25-4915-932B-1E129D95F87D}" dt="2021-10-05T04:45:18.094" v="277"/>
          <ac:spMkLst>
            <pc:docMk/>
            <pc:sldMk cId="0" sldId="271"/>
            <ac:spMk id="73" creationId="{E7BFF8DC-0AE7-4AD2-9B28-2E5F26D62C30}"/>
          </ac:spMkLst>
        </pc:spChg>
        <pc:spChg chg="add">
          <ac:chgData name="Indra PC" userId="S::indrapc@kcmit.edu.np::6a69ffcd-e128-43c7-a75b-f9f4965fd619" providerId="AD" clId="Web-{F341F475-9A25-4915-932B-1E129D95F87D}" dt="2021-10-05T04:45:18.094" v="277"/>
          <ac:spMkLst>
            <pc:docMk/>
            <pc:sldMk cId="0" sldId="271"/>
            <ac:spMk id="75" creationId="{7E0162AD-C6E5-4BF8-A453-76ADB36877D3}"/>
          </ac:spMkLst>
        </pc:spChg>
        <pc:picChg chg="mod ord">
          <ac:chgData name="Indra PC" userId="S::indrapc@kcmit.edu.np::6a69ffcd-e128-43c7-a75b-f9f4965fd619" providerId="AD" clId="Web-{F341F475-9A25-4915-932B-1E129D95F87D}" dt="2021-10-05T04:45:18.094" v="277"/>
          <ac:picMkLst>
            <pc:docMk/>
            <pc:sldMk cId="0" sldId="271"/>
            <ac:picMk id="6146" creationId="{00000000-0000-0000-0000-000000000000}"/>
          </ac:picMkLst>
        </pc:picChg>
      </pc:sldChg>
      <pc:sldChg chg="addSp delSp modSp mod setBg modClrScheme chgLayout">
        <pc:chgData name="Indra PC" userId="S::indrapc@kcmit.edu.np::6a69ffcd-e128-43c7-a75b-f9f4965fd619" providerId="AD" clId="Web-{F341F475-9A25-4915-932B-1E129D95F87D}" dt="2021-10-05T04:45:07.375" v="276"/>
        <pc:sldMkLst>
          <pc:docMk/>
          <pc:sldMk cId="0" sldId="272"/>
        </pc:sldMkLst>
        <pc:spChg chg="mod ord">
          <ac:chgData name="Indra PC" userId="S::indrapc@kcmit.edu.np::6a69ffcd-e128-43c7-a75b-f9f4965fd619" providerId="AD" clId="Web-{F341F475-9A25-4915-932B-1E129D95F87D}" dt="2021-10-05T04:45:07.375" v="276"/>
          <ac:spMkLst>
            <pc:docMk/>
            <pc:sldMk cId="0" sldId="272"/>
            <ac:spMk id="2" creationId="{00000000-0000-0000-0000-000000000000}"/>
          </ac:spMkLst>
        </pc:spChg>
        <pc:spChg chg="add del mod ord">
          <ac:chgData name="Indra PC" userId="S::indrapc@kcmit.edu.np::6a69ffcd-e128-43c7-a75b-f9f4965fd619" providerId="AD" clId="Web-{F341F475-9A25-4915-932B-1E129D95F87D}" dt="2021-10-05T04:45:07.375" v="276"/>
          <ac:spMkLst>
            <pc:docMk/>
            <pc:sldMk cId="0" sldId="272"/>
            <ac:spMk id="3" creationId="{00000000-0000-0000-0000-000000000000}"/>
          </ac:spMkLst>
        </pc:spChg>
        <pc:spChg chg="add del">
          <ac:chgData name="Indra PC" userId="S::indrapc@kcmit.edu.np::6a69ffcd-e128-43c7-a75b-f9f4965fd619" providerId="AD" clId="Web-{F341F475-9A25-4915-932B-1E129D95F87D}" dt="2021-10-05T04:44:57.375" v="273"/>
          <ac:spMkLst>
            <pc:docMk/>
            <pc:sldMk cId="0" sldId="272"/>
            <ac:spMk id="6" creationId="{4BC99CB9-DDAD-44A2-8A1C-E3AF4E72DF5C}"/>
          </ac:spMkLst>
        </pc:spChg>
        <pc:spChg chg="add del">
          <ac:chgData name="Indra PC" userId="S::indrapc@kcmit.edu.np::6a69ffcd-e128-43c7-a75b-f9f4965fd619" providerId="AD" clId="Web-{F341F475-9A25-4915-932B-1E129D95F87D}" dt="2021-10-05T04:44:57.375" v="273"/>
          <ac:spMkLst>
            <pc:docMk/>
            <pc:sldMk cId="0" sldId="272"/>
            <ac:spMk id="7" creationId="{64053CBF-3932-45FF-8285-EE5146085F3A}"/>
          </ac:spMkLst>
        </pc:spChg>
        <pc:spChg chg="add del">
          <ac:chgData name="Indra PC" userId="S::indrapc@kcmit.edu.np::6a69ffcd-e128-43c7-a75b-f9f4965fd619" providerId="AD" clId="Web-{F341F475-9A25-4915-932B-1E129D95F87D}" dt="2021-10-05T04:44:41.296" v="271"/>
          <ac:spMkLst>
            <pc:docMk/>
            <pc:sldMk cId="0" sldId="272"/>
            <ac:spMk id="8" creationId="{46D6306C-ED4F-4AAE-B4A5-EEA6AFAD726E}"/>
          </ac:spMkLst>
        </pc:spChg>
        <pc:spChg chg="add del">
          <ac:chgData name="Indra PC" userId="S::indrapc@kcmit.edu.np::6a69ffcd-e128-43c7-a75b-f9f4965fd619" providerId="AD" clId="Web-{F341F475-9A25-4915-932B-1E129D95F87D}" dt="2021-10-05T04:44:34.843" v="269"/>
          <ac:spMkLst>
            <pc:docMk/>
            <pc:sldMk cId="0" sldId="272"/>
            <ac:spMk id="9" creationId="{BACC6370-2D7E-4714-9D71-7542949D7D5D}"/>
          </ac:spMkLst>
        </pc:spChg>
        <pc:spChg chg="add del">
          <ac:chgData name="Indra PC" userId="S::indrapc@kcmit.edu.np::6a69ffcd-e128-43c7-a75b-f9f4965fd619" providerId="AD" clId="Web-{F341F475-9A25-4915-932B-1E129D95F87D}" dt="2021-10-05T04:44:41.296" v="271"/>
          <ac:spMkLst>
            <pc:docMk/>
            <pc:sldMk cId="0" sldId="272"/>
            <ac:spMk id="10" creationId="{0EC5361D-F897-4856-B945-0455A365EB24}"/>
          </ac:spMkLst>
        </pc:spChg>
        <pc:spChg chg="add del">
          <ac:chgData name="Indra PC" userId="S::indrapc@kcmit.edu.np::6a69ffcd-e128-43c7-a75b-f9f4965fd619" providerId="AD" clId="Web-{F341F475-9A25-4915-932B-1E129D95F87D}" dt="2021-10-05T04:44:34.843" v="269"/>
          <ac:spMkLst>
            <pc:docMk/>
            <pc:sldMk cId="0" sldId="272"/>
            <ac:spMk id="11" creationId="{F68B3F68-107C-434F-AA38-110D5EA91B85}"/>
          </ac:spMkLst>
        </pc:spChg>
        <pc:spChg chg="add del">
          <ac:chgData name="Indra PC" userId="S::indrapc@kcmit.edu.np::6a69ffcd-e128-43c7-a75b-f9f4965fd619" providerId="AD" clId="Web-{F341F475-9A25-4915-932B-1E129D95F87D}" dt="2021-10-05T04:44:41.296" v="271"/>
          <ac:spMkLst>
            <pc:docMk/>
            <pc:sldMk cId="0" sldId="272"/>
            <ac:spMk id="12" creationId="{4508C0C5-2268-42B5-B3C8-4D0899E05F8C}"/>
          </ac:spMkLst>
        </pc:spChg>
        <pc:spChg chg="add del">
          <ac:chgData name="Indra PC" userId="S::indrapc@kcmit.edu.np::6a69ffcd-e128-43c7-a75b-f9f4965fd619" providerId="AD" clId="Web-{F341F475-9A25-4915-932B-1E129D95F87D}" dt="2021-10-05T04:44:34.843" v="269"/>
          <ac:spMkLst>
            <pc:docMk/>
            <pc:sldMk cId="0" sldId="272"/>
            <ac:spMk id="13" creationId="{AAD0DBB9-1A4B-4391-81D4-CB19F9AB918A}"/>
          </ac:spMkLst>
        </pc:spChg>
        <pc:spChg chg="add del">
          <ac:chgData name="Indra PC" userId="S::indrapc@kcmit.edu.np::6a69ffcd-e128-43c7-a75b-f9f4965fd619" providerId="AD" clId="Web-{F341F475-9A25-4915-932B-1E129D95F87D}" dt="2021-10-05T04:44:41.296" v="271"/>
          <ac:spMkLst>
            <pc:docMk/>
            <pc:sldMk cId="0" sldId="272"/>
            <ac:spMk id="14" creationId="{141ACBDB-38F8-4B34-8183-BD95B4E55A62}"/>
          </ac:spMkLst>
        </pc:spChg>
        <pc:spChg chg="add del">
          <ac:chgData name="Indra PC" userId="S::indrapc@kcmit.edu.np::6a69ffcd-e128-43c7-a75b-f9f4965fd619" providerId="AD" clId="Web-{F341F475-9A25-4915-932B-1E129D95F87D}" dt="2021-10-05T04:44:34.843" v="269"/>
          <ac:spMkLst>
            <pc:docMk/>
            <pc:sldMk cId="0" sldId="272"/>
            <ac:spMk id="15" creationId="{063BBA22-50EA-4C4D-BE05-F1CE4E63AA56}"/>
          </ac:spMkLst>
        </pc:spChg>
        <pc:spChg chg="add del">
          <ac:chgData name="Indra PC" userId="S::indrapc@kcmit.edu.np::6a69ffcd-e128-43c7-a75b-f9f4965fd619" providerId="AD" clId="Web-{F341F475-9A25-4915-932B-1E129D95F87D}" dt="2021-10-05T04:44:41.296" v="271"/>
          <ac:spMkLst>
            <pc:docMk/>
            <pc:sldMk cId="0" sldId="272"/>
            <ac:spMk id="16" creationId="{DE00DB52-3455-4E2F-867B-A6D0516E175B}"/>
          </ac:spMkLst>
        </pc:spChg>
        <pc:spChg chg="add del">
          <ac:chgData name="Indra PC" userId="S::indrapc@kcmit.edu.np::6a69ffcd-e128-43c7-a75b-f9f4965fd619" providerId="AD" clId="Web-{F341F475-9A25-4915-932B-1E129D95F87D}" dt="2021-10-05T04:44:41.296" v="271"/>
          <ac:spMkLst>
            <pc:docMk/>
            <pc:sldMk cId="0" sldId="272"/>
            <ac:spMk id="18" creationId="{9E914C83-E0D8-4953-92D5-169D28CB43AE}"/>
          </ac:spMkLst>
        </pc:spChg>
        <pc:spChg chg="add del">
          <ac:chgData name="Indra PC" userId="S::indrapc@kcmit.edu.np::6a69ffcd-e128-43c7-a75b-f9f4965fd619" providerId="AD" clId="Web-{F341F475-9A25-4915-932B-1E129D95F87D}" dt="2021-10-05T04:45:07.344" v="275"/>
          <ac:spMkLst>
            <pc:docMk/>
            <pc:sldMk cId="0" sldId="272"/>
            <ac:spMk id="19" creationId="{4BC99CB9-DDAD-44A2-8A1C-E3AF4E72DF5C}"/>
          </ac:spMkLst>
        </pc:spChg>
        <pc:spChg chg="add del">
          <ac:chgData name="Indra PC" userId="S::indrapc@kcmit.edu.np::6a69ffcd-e128-43c7-a75b-f9f4965fd619" providerId="AD" clId="Web-{F341F475-9A25-4915-932B-1E129D95F87D}" dt="2021-10-05T04:44:41.296" v="271"/>
          <ac:spMkLst>
            <pc:docMk/>
            <pc:sldMk cId="0" sldId="272"/>
            <ac:spMk id="20" creationId="{3512E083-F550-46AF-8490-767ECFD00CB7}"/>
          </ac:spMkLst>
        </pc:spChg>
        <pc:spChg chg="add">
          <ac:chgData name="Indra PC" userId="S::indrapc@kcmit.edu.np::6a69ffcd-e128-43c7-a75b-f9f4965fd619" providerId="AD" clId="Web-{F341F475-9A25-4915-932B-1E129D95F87D}" dt="2021-10-05T04:45:07.375" v="276"/>
          <ac:spMkLst>
            <pc:docMk/>
            <pc:sldMk cId="0" sldId="272"/>
            <ac:spMk id="22" creationId="{56E9B3E6-E277-4D68-BA48-9CB43FFBD6E2}"/>
          </ac:spMkLst>
        </pc:spChg>
        <pc:spChg chg="add">
          <ac:chgData name="Indra PC" userId="S::indrapc@kcmit.edu.np::6a69ffcd-e128-43c7-a75b-f9f4965fd619" providerId="AD" clId="Web-{F341F475-9A25-4915-932B-1E129D95F87D}" dt="2021-10-05T04:45:07.375" v="276"/>
          <ac:spMkLst>
            <pc:docMk/>
            <pc:sldMk cId="0" sldId="272"/>
            <ac:spMk id="28" creationId="{D5B0017B-2ECA-49AF-B397-DC140825DF8D}"/>
          </ac:spMkLst>
        </pc:spChg>
        <pc:grpChg chg="add del">
          <ac:chgData name="Indra PC" userId="S::indrapc@kcmit.edu.np::6a69ffcd-e128-43c7-a75b-f9f4965fd619" providerId="AD" clId="Web-{F341F475-9A25-4915-932B-1E129D95F87D}" dt="2021-10-05T04:44:57.375" v="273"/>
          <ac:grpSpMkLst>
            <pc:docMk/>
            <pc:sldMk cId="0" sldId="272"/>
            <ac:grpSpMk id="17" creationId="{2E751C04-BEA6-446B-A678-9C74819EBD4C}"/>
          </ac:grpSpMkLst>
        </pc:grpChg>
        <pc:grpChg chg="add del">
          <ac:chgData name="Indra PC" userId="S::indrapc@kcmit.edu.np::6a69ffcd-e128-43c7-a75b-f9f4965fd619" providerId="AD" clId="Web-{F341F475-9A25-4915-932B-1E129D95F87D}" dt="2021-10-05T04:45:07.344" v="275"/>
          <ac:grpSpMkLst>
            <pc:docMk/>
            <pc:sldMk cId="0" sldId="272"/>
            <ac:grpSpMk id="21" creationId="{5C3921CD-DDE5-4B57-8FDF-B37ADE4EDAC7}"/>
          </ac:grpSpMkLst>
        </pc:grpChg>
        <pc:grpChg chg="add">
          <ac:chgData name="Indra PC" userId="S::indrapc@kcmit.edu.np::6a69ffcd-e128-43c7-a75b-f9f4965fd619" providerId="AD" clId="Web-{F341F475-9A25-4915-932B-1E129D95F87D}" dt="2021-10-05T04:45:07.375" v="276"/>
          <ac:grpSpMkLst>
            <pc:docMk/>
            <pc:sldMk cId="0" sldId="272"/>
            <ac:grpSpMk id="23" creationId="{AE1C45F0-260A-458C-96ED-C1F6D2151219}"/>
          </ac:grpSpMkLst>
        </pc:grpChg>
        <pc:grpChg chg="add del">
          <ac:chgData name="Indra PC" userId="S::indrapc@kcmit.edu.np::6a69ffcd-e128-43c7-a75b-f9f4965fd619" providerId="AD" clId="Web-{F341F475-9A25-4915-932B-1E129D95F87D}" dt="2021-10-05T04:44:57.375" v="273"/>
          <ac:grpSpMkLst>
            <pc:docMk/>
            <pc:sldMk cId="0" sldId="272"/>
            <ac:grpSpMk id="27" creationId="{B63ACBA3-DEFD-4C6D-BBA0-64468FA99C2D}"/>
          </ac:grpSpMkLst>
        </pc:grpChg>
        <pc:graphicFrameChg chg="add del">
          <ac:chgData name="Indra PC" userId="S::indrapc@kcmit.edu.np::6a69ffcd-e128-43c7-a75b-f9f4965fd619" providerId="AD" clId="Web-{F341F475-9A25-4915-932B-1E129D95F87D}" dt="2021-10-05T04:44:34.843" v="269"/>
          <ac:graphicFrameMkLst>
            <pc:docMk/>
            <pc:sldMk cId="0" sldId="272"/>
            <ac:graphicFrameMk id="5" creationId="{86BC9CC3-3416-4AB8-93E6-DE266A4079E7}"/>
          </ac:graphicFrameMkLst>
        </pc:graphicFrameChg>
        <pc:graphicFrameChg chg="add">
          <ac:chgData name="Indra PC" userId="S::indrapc@kcmit.edu.np::6a69ffcd-e128-43c7-a75b-f9f4965fd619" providerId="AD" clId="Web-{F341F475-9A25-4915-932B-1E129D95F87D}" dt="2021-10-05T04:45:07.375" v="276"/>
          <ac:graphicFrameMkLst>
            <pc:docMk/>
            <pc:sldMk cId="0" sldId="272"/>
            <ac:graphicFrameMk id="30" creationId="{064C214B-8BD3-4FBE-BDE3-EFF350F9D0B8}"/>
          </ac:graphicFrameMkLst>
        </pc:graphicFrameChg>
        <pc:cxnChg chg="add">
          <ac:chgData name="Indra PC" userId="S::indrapc@kcmit.edu.np::6a69ffcd-e128-43c7-a75b-f9f4965fd619" providerId="AD" clId="Web-{F341F475-9A25-4915-932B-1E129D95F87D}" dt="2021-10-05T04:45:07.375" v="276"/>
          <ac:cxnSpMkLst>
            <pc:docMk/>
            <pc:sldMk cId="0" sldId="272"/>
            <ac:cxnSpMk id="29" creationId="{6CF1BAF6-AD41-4082-B212-8A1F9A2E8779}"/>
          </ac:cxnSpMkLst>
        </pc:cxnChg>
      </pc:sldChg>
      <pc:sldChg chg="addSp delSp modSp mod setBg modClrScheme chgLayout">
        <pc:chgData name="Indra PC" userId="S::indrapc@kcmit.edu.np::6a69ffcd-e128-43c7-a75b-f9f4965fd619" providerId="AD" clId="Web-{F341F475-9A25-4915-932B-1E129D95F87D}" dt="2021-10-05T04:44:10.280" v="267" actId="14100"/>
        <pc:sldMkLst>
          <pc:docMk/>
          <pc:sldMk cId="0" sldId="273"/>
        </pc:sldMkLst>
        <pc:spChg chg="mod ord">
          <ac:chgData name="Indra PC" userId="S::indrapc@kcmit.edu.np::6a69ffcd-e128-43c7-a75b-f9f4965fd619" providerId="AD" clId="Web-{F341F475-9A25-4915-932B-1E129D95F87D}" dt="2021-10-05T04:43:25.076" v="260"/>
          <ac:spMkLst>
            <pc:docMk/>
            <pc:sldMk cId="0" sldId="273"/>
            <ac:spMk id="2" creationId="{00000000-0000-0000-0000-000000000000}"/>
          </ac:spMkLst>
        </pc:spChg>
        <pc:spChg chg="add del">
          <ac:chgData name="Indra PC" userId="S::indrapc@kcmit.edu.np::6a69ffcd-e128-43c7-a75b-f9f4965fd619" providerId="AD" clId="Web-{F341F475-9A25-4915-932B-1E129D95F87D}" dt="2021-10-05T04:42:53.169" v="253"/>
          <ac:spMkLst>
            <pc:docMk/>
            <pc:sldMk cId="0" sldId="273"/>
            <ac:spMk id="76" creationId="{593B4D24-F4A8-4141-A20A-E0575D199633}"/>
          </ac:spMkLst>
        </pc:spChg>
        <pc:spChg chg="add del">
          <ac:chgData name="Indra PC" userId="S::indrapc@kcmit.edu.np::6a69ffcd-e128-43c7-a75b-f9f4965fd619" providerId="AD" clId="Web-{F341F475-9A25-4915-932B-1E129D95F87D}" dt="2021-10-05T04:42:53.169" v="253"/>
          <ac:spMkLst>
            <pc:docMk/>
            <pc:sldMk cId="0" sldId="273"/>
            <ac:spMk id="78" creationId="{6D29C94F-5927-45DF-8984-3D8402CB3D7A}"/>
          </ac:spMkLst>
        </pc:spChg>
        <pc:spChg chg="add del">
          <ac:chgData name="Indra PC" userId="S::indrapc@kcmit.edu.np::6a69ffcd-e128-43c7-a75b-f9f4965fd619" providerId="AD" clId="Web-{F341F475-9A25-4915-932B-1E129D95F87D}" dt="2021-10-05T04:42:53.169" v="253"/>
          <ac:spMkLst>
            <pc:docMk/>
            <pc:sldMk cId="0" sldId="273"/>
            <ac:spMk id="80" creationId="{6F4F5563-BEC8-4A69-A657-AC9457F33C7D}"/>
          </ac:spMkLst>
        </pc:spChg>
        <pc:spChg chg="add del">
          <ac:chgData name="Indra PC" userId="S::indrapc@kcmit.edu.np::6a69ffcd-e128-43c7-a75b-f9f4965fd619" providerId="AD" clId="Web-{F341F475-9A25-4915-932B-1E129D95F87D}" dt="2021-10-05T04:42:53.169" v="253"/>
          <ac:spMkLst>
            <pc:docMk/>
            <pc:sldMk cId="0" sldId="273"/>
            <ac:spMk id="82" creationId="{CD45A2DC-2F6D-4746-B816-E638849B0D72}"/>
          </ac:spMkLst>
        </pc:spChg>
        <pc:spChg chg="add del">
          <ac:chgData name="Indra PC" userId="S::indrapc@kcmit.edu.np::6a69ffcd-e128-43c7-a75b-f9f4965fd619" providerId="AD" clId="Web-{F341F475-9A25-4915-932B-1E129D95F87D}" dt="2021-10-05T04:42:53.169" v="253"/>
          <ac:spMkLst>
            <pc:docMk/>
            <pc:sldMk cId="0" sldId="273"/>
            <ac:spMk id="84" creationId="{10D1245A-B861-4943-B538-8696E6C77C10}"/>
          </ac:spMkLst>
        </pc:spChg>
        <pc:spChg chg="add del">
          <ac:chgData name="Indra PC" userId="S::indrapc@kcmit.edu.np::6a69ffcd-e128-43c7-a75b-f9f4965fd619" providerId="AD" clId="Web-{F341F475-9A25-4915-932B-1E129D95F87D}" dt="2021-10-05T04:42:53.169" v="253"/>
          <ac:spMkLst>
            <pc:docMk/>
            <pc:sldMk cId="0" sldId="273"/>
            <ac:spMk id="86" creationId="{C03D20A8-4350-41F8-BED8-9E2FA91DF325}"/>
          </ac:spMkLst>
        </pc:spChg>
        <pc:spChg chg="add del">
          <ac:chgData name="Indra PC" userId="S::indrapc@kcmit.edu.np::6a69ffcd-e128-43c7-a75b-f9f4965fd619" providerId="AD" clId="Web-{F341F475-9A25-4915-932B-1E129D95F87D}" dt="2021-10-05T04:42:53.169" v="253"/>
          <ac:spMkLst>
            <pc:docMk/>
            <pc:sldMk cId="0" sldId="273"/>
            <ac:spMk id="88" creationId="{DEB58610-1B82-4AC6-AD98-3834A9F092B5}"/>
          </ac:spMkLst>
        </pc:spChg>
        <pc:spChg chg="add del">
          <ac:chgData name="Indra PC" userId="S::indrapc@kcmit.edu.np::6a69ffcd-e128-43c7-a75b-f9f4965fd619" providerId="AD" clId="Web-{F341F475-9A25-4915-932B-1E129D95F87D}" dt="2021-10-05T04:43:25.045" v="259"/>
          <ac:spMkLst>
            <pc:docMk/>
            <pc:sldMk cId="0" sldId="273"/>
            <ac:spMk id="90" creationId="{A4977D79-90D9-48E1-B887-CE7ABE7A7E53}"/>
          </ac:spMkLst>
        </pc:spChg>
        <pc:spChg chg="add del">
          <ac:chgData name="Indra PC" userId="S::indrapc@kcmit.edu.np::6a69ffcd-e128-43c7-a75b-f9f4965fd619" providerId="AD" clId="Web-{F341F475-9A25-4915-932B-1E129D95F87D}" dt="2021-10-05T04:43:25.045" v="259"/>
          <ac:spMkLst>
            <pc:docMk/>
            <pc:sldMk cId="0" sldId="273"/>
            <ac:spMk id="92" creationId="{1A882A9F-F4E9-4E23-8F0B-20B5DF42EAA9}"/>
          </ac:spMkLst>
        </pc:spChg>
        <pc:spChg chg="add del">
          <ac:chgData name="Indra PC" userId="S::indrapc@kcmit.edu.np::6a69ffcd-e128-43c7-a75b-f9f4965fd619" providerId="AD" clId="Web-{F341F475-9A25-4915-932B-1E129D95F87D}" dt="2021-10-05T04:43:25.045" v="259"/>
          <ac:spMkLst>
            <pc:docMk/>
            <pc:sldMk cId="0" sldId="273"/>
            <ac:spMk id="94" creationId="{05B90C22-87CC-4834-9BCA-D90C15710D0F}"/>
          </ac:spMkLst>
        </pc:spChg>
        <pc:spChg chg="add del">
          <ac:chgData name="Indra PC" userId="S::indrapc@kcmit.edu.np::6a69ffcd-e128-43c7-a75b-f9f4965fd619" providerId="AD" clId="Web-{F341F475-9A25-4915-932B-1E129D95F87D}" dt="2021-10-05T04:43:25.076" v="260"/>
          <ac:spMkLst>
            <pc:docMk/>
            <pc:sldMk cId="0" sldId="273"/>
            <ac:spMk id="7175" creationId="{AE6CA01B-0DEB-4E9A-9768-B728DA42C1D4}"/>
          </ac:spMkLst>
        </pc:spChg>
        <pc:spChg chg="add del">
          <ac:chgData name="Indra PC" userId="S::indrapc@kcmit.edu.np::6a69ffcd-e128-43c7-a75b-f9f4965fd619" providerId="AD" clId="Web-{F341F475-9A25-4915-932B-1E129D95F87D}" dt="2021-10-05T04:42:53.169" v="253"/>
          <ac:spMkLst>
            <pc:docMk/>
            <pc:sldMk cId="0" sldId="273"/>
            <ac:spMk id="7177" creationId="{4AC3BDAA-DF89-485D-84E7-66B40D42B7BF}"/>
          </ac:spMkLst>
        </pc:spChg>
        <pc:spChg chg="add del">
          <ac:chgData name="Indra PC" userId="S::indrapc@kcmit.edu.np::6a69ffcd-e128-43c7-a75b-f9f4965fd619" providerId="AD" clId="Web-{F341F475-9A25-4915-932B-1E129D95F87D}" dt="2021-10-05T04:43:03.357" v="257"/>
          <ac:spMkLst>
            <pc:docMk/>
            <pc:sldMk cId="0" sldId="273"/>
            <ac:spMk id="7180" creationId="{236F9C43-1540-445E-89A9-25F818CA6EE2}"/>
          </ac:spMkLst>
        </pc:spChg>
        <pc:spChg chg="add del">
          <ac:chgData name="Indra PC" userId="S::indrapc@kcmit.edu.np::6a69ffcd-e128-43c7-a75b-f9f4965fd619" providerId="AD" clId="Web-{F341F475-9A25-4915-932B-1E129D95F87D}" dt="2021-10-05T04:43:25.045" v="259"/>
          <ac:spMkLst>
            <pc:docMk/>
            <pc:sldMk cId="0" sldId="273"/>
            <ac:spMk id="7182" creationId="{CDA1A2E9-63FE-408D-A803-8E306ECAB4B3}"/>
          </ac:spMkLst>
        </pc:spChg>
        <pc:spChg chg="add del">
          <ac:chgData name="Indra PC" userId="S::indrapc@kcmit.edu.np::6a69ffcd-e128-43c7-a75b-f9f4965fd619" providerId="AD" clId="Web-{F341F475-9A25-4915-932B-1E129D95F87D}" dt="2021-10-05T04:43:25.045" v="259"/>
          <ac:spMkLst>
            <pc:docMk/>
            <pc:sldMk cId="0" sldId="273"/>
            <ac:spMk id="7183" creationId="{FB2B6738-30C2-42E0-92BA-500EEE519974}"/>
          </ac:spMkLst>
        </pc:spChg>
        <pc:spChg chg="add del">
          <ac:chgData name="Indra PC" userId="S::indrapc@kcmit.edu.np::6a69ffcd-e128-43c7-a75b-f9f4965fd619" providerId="AD" clId="Web-{F341F475-9A25-4915-932B-1E129D95F87D}" dt="2021-10-05T04:43:25.045" v="259"/>
          <ac:spMkLst>
            <pc:docMk/>
            <pc:sldMk cId="0" sldId="273"/>
            <ac:spMk id="7184" creationId="{FBE9F90C-C163-435B-9A68-D15C92D1CF2B}"/>
          </ac:spMkLst>
        </pc:spChg>
        <pc:spChg chg="add del">
          <ac:chgData name="Indra PC" userId="S::indrapc@kcmit.edu.np::6a69ffcd-e128-43c7-a75b-f9f4965fd619" providerId="AD" clId="Web-{F341F475-9A25-4915-932B-1E129D95F87D}" dt="2021-10-05T04:43:25.045" v="259"/>
          <ac:spMkLst>
            <pc:docMk/>
            <pc:sldMk cId="0" sldId="273"/>
            <ac:spMk id="7185" creationId="{736FE8F5-3FB3-48E6-995A-0B23EE9E182B}"/>
          </ac:spMkLst>
        </pc:spChg>
        <pc:spChg chg="add">
          <ac:chgData name="Indra PC" userId="S::indrapc@kcmit.edu.np::6a69ffcd-e128-43c7-a75b-f9f4965fd619" providerId="AD" clId="Web-{F341F475-9A25-4915-932B-1E129D95F87D}" dt="2021-10-05T04:43:25.076" v="260"/>
          <ac:spMkLst>
            <pc:docMk/>
            <pc:sldMk cId="0" sldId="273"/>
            <ac:spMk id="7186" creationId="{FD9CAA70-FC24-4DA9-9035-DD65DE90D0DA}"/>
          </ac:spMkLst>
        </pc:spChg>
        <pc:spChg chg="add">
          <ac:chgData name="Indra PC" userId="S::indrapc@kcmit.edu.np::6a69ffcd-e128-43c7-a75b-f9f4965fd619" providerId="AD" clId="Web-{F341F475-9A25-4915-932B-1E129D95F87D}" dt="2021-10-05T04:43:25.076" v="260"/>
          <ac:spMkLst>
            <pc:docMk/>
            <pc:sldMk cId="0" sldId="273"/>
            <ac:spMk id="7187" creationId="{7D8889D6-46FE-4175-812C-8BEED2FF4E01}"/>
          </ac:spMkLst>
        </pc:spChg>
        <pc:grpChg chg="add del">
          <ac:chgData name="Indra PC" userId="S::indrapc@kcmit.edu.np::6a69ffcd-e128-43c7-a75b-f9f4965fd619" providerId="AD" clId="Web-{F341F475-9A25-4915-932B-1E129D95F87D}" dt="2021-10-05T04:43:25.076" v="260"/>
          <ac:grpSpMkLst>
            <pc:docMk/>
            <pc:sldMk cId="0" sldId="273"/>
            <ac:grpSpMk id="7176" creationId="{A57D8C8E-634E-4E83-9657-225A4DFE47ED}"/>
          </ac:grpSpMkLst>
        </pc:grpChg>
        <pc:grpChg chg="add">
          <ac:chgData name="Indra PC" userId="S::indrapc@kcmit.edu.np::6a69ffcd-e128-43c7-a75b-f9f4965fd619" providerId="AD" clId="Web-{F341F475-9A25-4915-932B-1E129D95F87D}" dt="2021-10-05T04:43:25.076" v="260"/>
          <ac:grpSpMkLst>
            <pc:docMk/>
            <pc:sldMk cId="0" sldId="273"/>
            <ac:grpSpMk id="7188" creationId="{7ACCA88C-8741-4EAC-B3FE-0CFC0BA02DF1}"/>
          </ac:grpSpMkLst>
        </pc:grpChg>
        <pc:picChg chg="add del">
          <ac:chgData name="Indra PC" userId="S::indrapc@kcmit.edu.np::6a69ffcd-e128-43c7-a75b-f9f4965fd619" providerId="AD" clId="Web-{F341F475-9A25-4915-932B-1E129D95F87D}" dt="2021-10-05T04:42:53.169" v="253"/>
          <ac:picMkLst>
            <pc:docMk/>
            <pc:sldMk cId="0" sldId="273"/>
            <ac:picMk id="7171" creationId="{00000000-0000-0000-0000-000000000000}"/>
          </ac:picMkLst>
        </pc:picChg>
        <pc:picChg chg="add mod">
          <ac:chgData name="Indra PC" userId="S::indrapc@kcmit.edu.np::6a69ffcd-e128-43c7-a75b-f9f4965fd619" providerId="AD" clId="Web-{F341F475-9A25-4915-932B-1E129D95F87D}" dt="2021-10-05T04:43:44.623" v="264" actId="14100"/>
          <ac:picMkLst>
            <pc:docMk/>
            <pc:sldMk cId="0" sldId="273"/>
            <ac:picMk id="7171" creationId="{00000000-0000-0000-0000-000000000000}"/>
          </ac:picMkLst>
        </pc:picChg>
        <pc:picChg chg="mod ord">
          <ac:chgData name="Indra PC" userId="S::indrapc@kcmit.edu.np::6a69ffcd-e128-43c7-a75b-f9f4965fd619" providerId="AD" clId="Web-{F341F475-9A25-4915-932B-1E129D95F87D}" dt="2021-10-05T04:43:59.202" v="265" actId="14100"/>
          <ac:picMkLst>
            <pc:docMk/>
            <pc:sldMk cId="0" sldId="273"/>
            <ac:picMk id="7172" creationId="{00000000-0000-0000-0000-000000000000}"/>
          </ac:picMkLst>
        </pc:picChg>
        <pc:picChg chg="mod ord">
          <ac:chgData name="Indra PC" userId="S::indrapc@kcmit.edu.np::6a69ffcd-e128-43c7-a75b-f9f4965fd619" providerId="AD" clId="Web-{F341F475-9A25-4915-932B-1E129D95F87D}" dt="2021-10-05T04:44:10.280" v="267" actId="14100"/>
          <ac:picMkLst>
            <pc:docMk/>
            <pc:sldMk cId="0" sldId="273"/>
            <ac:picMk id="7173" creationId="{00000000-0000-0000-0000-000000000000}"/>
          </ac:picMkLst>
        </pc:picChg>
        <pc:picChg chg="add del mod ord replId">
          <ac:chgData name="Indra PC" userId="S::indrapc@kcmit.edu.np::6a69ffcd-e128-43c7-a75b-f9f4965fd619" providerId="AD" clId="Web-{F341F475-9A25-4915-932B-1E129D95F87D}" dt="2021-10-05T04:42:53.185" v="256"/>
          <ac:picMkLst>
            <pc:docMk/>
            <pc:sldMk cId="0" sldId="273"/>
            <ac:picMk id="7181" creationId="{00000000-0000-0000-0000-000000000000}"/>
          </ac:picMkLst>
        </pc:picChg>
      </pc:sldChg>
      <pc:sldChg chg="addSp modSp mod setBg modClrScheme addAnim chgLayout">
        <pc:chgData name="Indra PC" userId="S::indrapc@kcmit.edu.np::6a69ffcd-e128-43c7-a75b-f9f4965fd619" providerId="AD" clId="Web-{F341F475-9A25-4915-932B-1E129D95F87D}" dt="2021-10-05T04:35:04.425" v="156"/>
        <pc:sldMkLst>
          <pc:docMk/>
          <pc:sldMk cId="0" sldId="274"/>
        </pc:sldMkLst>
        <pc:spChg chg="mod ord">
          <ac:chgData name="Indra PC" userId="S::indrapc@kcmit.edu.np::6a69ffcd-e128-43c7-a75b-f9f4965fd619" providerId="AD" clId="Web-{F341F475-9A25-4915-932B-1E129D95F87D}" dt="2021-10-05T04:35:04.425" v="155"/>
          <ac:spMkLst>
            <pc:docMk/>
            <pc:sldMk cId="0" sldId="274"/>
            <ac:spMk id="2" creationId="{00000000-0000-0000-0000-000000000000}"/>
          </ac:spMkLst>
        </pc:spChg>
        <pc:spChg chg="add">
          <ac:chgData name="Indra PC" userId="S::indrapc@kcmit.edu.np::6a69ffcd-e128-43c7-a75b-f9f4965fd619" providerId="AD" clId="Web-{F341F475-9A25-4915-932B-1E129D95F87D}" dt="2021-10-05T04:35:04.425" v="155"/>
          <ac:spMkLst>
            <pc:docMk/>
            <pc:sldMk cId="0" sldId="274"/>
            <ac:spMk id="7" creationId="{A8DB9CD9-59B1-4D73-BC4C-98796A48EF9B}"/>
          </ac:spMkLst>
        </pc:spChg>
        <pc:spChg chg="add">
          <ac:chgData name="Indra PC" userId="S::indrapc@kcmit.edu.np::6a69ffcd-e128-43c7-a75b-f9f4965fd619" providerId="AD" clId="Web-{F341F475-9A25-4915-932B-1E129D95F87D}" dt="2021-10-05T04:35:04.425" v="155"/>
          <ac:spMkLst>
            <pc:docMk/>
            <pc:sldMk cId="0" sldId="274"/>
            <ac:spMk id="9" creationId="{8874A6A9-41FF-4E33-AFA8-F9F81436A59E}"/>
          </ac:spMkLst>
        </pc:spChg>
        <pc:grpChg chg="add">
          <ac:chgData name="Indra PC" userId="S::indrapc@kcmit.edu.np::6a69ffcd-e128-43c7-a75b-f9f4965fd619" providerId="AD" clId="Web-{F341F475-9A25-4915-932B-1E129D95F87D}" dt="2021-10-05T04:35:04.425" v="155"/>
          <ac:grpSpMkLst>
            <pc:docMk/>
            <pc:sldMk cId="0" sldId="274"/>
            <ac:grpSpMk id="11" creationId="{721D730E-1F97-4071-B143-B05E6D2599BC}"/>
          </ac:grpSpMkLst>
        </pc:grpChg>
      </pc:sldChg>
      <pc:sldChg chg="addSp delSp modSp mod setBg modClrScheme setClrOvrMap chgLayout">
        <pc:chgData name="Indra PC" userId="S::indrapc@kcmit.edu.np::6a69ffcd-e128-43c7-a75b-f9f4965fd619" providerId="AD" clId="Web-{F341F475-9A25-4915-932B-1E129D95F87D}" dt="2021-10-05T04:42:37.200" v="250" actId="1076"/>
        <pc:sldMkLst>
          <pc:docMk/>
          <pc:sldMk cId="0" sldId="275"/>
        </pc:sldMkLst>
        <pc:spChg chg="mod ord">
          <ac:chgData name="Indra PC" userId="S::indrapc@kcmit.edu.np::6a69ffcd-e128-43c7-a75b-f9f4965fd619" providerId="AD" clId="Web-{F341F475-9A25-4915-932B-1E129D95F87D}" dt="2021-10-05T04:42:13.012" v="243"/>
          <ac:spMkLst>
            <pc:docMk/>
            <pc:sldMk cId="0" sldId="275"/>
            <ac:spMk id="2" creationId="{00000000-0000-0000-0000-000000000000}"/>
          </ac:spMkLst>
        </pc:spChg>
        <pc:spChg chg="add del">
          <ac:chgData name="Indra PC" userId="S::indrapc@kcmit.edu.np::6a69ffcd-e128-43c7-a75b-f9f4965fd619" providerId="AD" clId="Web-{F341F475-9A25-4915-932B-1E129D95F87D}" dt="2021-10-05T04:42:13.012" v="243"/>
          <ac:spMkLst>
            <pc:docMk/>
            <pc:sldMk cId="0" sldId="275"/>
            <ac:spMk id="72" creationId="{42A5316D-ED2F-4F89-B4B4-8D9240B1A348}"/>
          </ac:spMkLst>
        </pc:spChg>
        <pc:picChg chg="mod ord">
          <ac:chgData name="Indra PC" userId="S::indrapc@kcmit.edu.np::6a69ffcd-e128-43c7-a75b-f9f4965fd619" providerId="AD" clId="Web-{F341F475-9A25-4915-932B-1E129D95F87D}" dt="2021-10-05T04:42:24.903" v="246" actId="1076"/>
          <ac:picMkLst>
            <pc:docMk/>
            <pc:sldMk cId="0" sldId="275"/>
            <ac:picMk id="8194" creationId="{00000000-0000-0000-0000-000000000000}"/>
          </ac:picMkLst>
        </pc:picChg>
        <pc:picChg chg="mod">
          <ac:chgData name="Indra PC" userId="S::indrapc@kcmit.edu.np::6a69ffcd-e128-43c7-a75b-f9f4965fd619" providerId="AD" clId="Web-{F341F475-9A25-4915-932B-1E129D95F87D}" dt="2021-10-05T04:42:37.200" v="250" actId="1076"/>
          <ac:picMkLst>
            <pc:docMk/>
            <pc:sldMk cId="0" sldId="275"/>
            <ac:picMk id="8195" creationId="{00000000-0000-0000-0000-000000000000}"/>
          </ac:picMkLst>
        </pc:picChg>
      </pc:sldChg>
      <pc:sldChg chg="addSp delSp modSp mod setBg modClrScheme chgLayout">
        <pc:chgData name="Indra PC" userId="S::indrapc@kcmit.edu.np::6a69ffcd-e128-43c7-a75b-f9f4965fd619" providerId="AD" clId="Web-{F341F475-9A25-4915-932B-1E129D95F87D}" dt="2021-10-05T04:40:55.932" v="227" actId="1076"/>
        <pc:sldMkLst>
          <pc:docMk/>
          <pc:sldMk cId="0" sldId="276"/>
        </pc:sldMkLst>
        <pc:spChg chg="mod ord">
          <ac:chgData name="Indra PC" userId="S::indrapc@kcmit.edu.np::6a69ffcd-e128-43c7-a75b-f9f4965fd619" providerId="AD" clId="Web-{F341F475-9A25-4915-932B-1E129D95F87D}" dt="2021-10-05T04:40:17.525" v="216"/>
          <ac:spMkLst>
            <pc:docMk/>
            <pc:sldMk cId="0" sldId="276"/>
            <ac:spMk id="2" creationId="{00000000-0000-0000-0000-000000000000}"/>
          </ac:spMkLst>
        </pc:spChg>
        <pc:spChg chg="add del">
          <ac:chgData name="Indra PC" userId="S::indrapc@kcmit.edu.np::6a69ffcd-e128-43c7-a75b-f9f4965fd619" providerId="AD" clId="Web-{F341F475-9A25-4915-932B-1E129D95F87D}" dt="2021-10-05T04:38:15.648" v="189"/>
          <ac:spMkLst>
            <pc:docMk/>
            <pc:sldMk cId="0" sldId="276"/>
            <ac:spMk id="72" creationId="{73DE2CFE-42F2-48F0-8706-5264E012B10C}"/>
          </ac:spMkLst>
        </pc:spChg>
        <pc:spChg chg="add del">
          <ac:chgData name="Indra PC" userId="S::indrapc@kcmit.edu.np::6a69ffcd-e128-43c7-a75b-f9f4965fd619" providerId="AD" clId="Web-{F341F475-9A25-4915-932B-1E129D95F87D}" dt="2021-10-05T04:38:05.741" v="186"/>
          <ac:spMkLst>
            <pc:docMk/>
            <pc:sldMk cId="0" sldId="276"/>
            <ac:spMk id="74" creationId="{1F62F370-5579-45A9-8241-FC8932A28245}"/>
          </ac:spMkLst>
        </pc:spChg>
        <pc:spChg chg="add del">
          <ac:chgData name="Indra PC" userId="S::indrapc@kcmit.edu.np::6a69ffcd-e128-43c7-a75b-f9f4965fd619" providerId="AD" clId="Web-{F341F475-9A25-4915-932B-1E129D95F87D}" dt="2021-10-05T04:38:05.741" v="186"/>
          <ac:spMkLst>
            <pc:docMk/>
            <pc:sldMk cId="0" sldId="276"/>
            <ac:spMk id="76" creationId="{6F60A661-C04D-4FBC-A4AE-FACE9A6B3B28}"/>
          </ac:spMkLst>
        </pc:spChg>
        <pc:spChg chg="add del">
          <ac:chgData name="Indra PC" userId="S::indrapc@kcmit.edu.np::6a69ffcd-e128-43c7-a75b-f9f4965fd619" providerId="AD" clId="Web-{F341F475-9A25-4915-932B-1E129D95F87D}" dt="2021-10-05T04:38:05.741" v="186"/>
          <ac:spMkLst>
            <pc:docMk/>
            <pc:sldMk cId="0" sldId="276"/>
            <ac:spMk id="84" creationId="{AFEDA996-5744-4A88-B0DD-EC49C6D8739E}"/>
          </ac:spMkLst>
        </pc:spChg>
        <pc:spChg chg="add del">
          <ac:chgData name="Indra PC" userId="S::indrapc@kcmit.edu.np::6a69ffcd-e128-43c7-a75b-f9f4965fd619" providerId="AD" clId="Web-{F341F475-9A25-4915-932B-1E129D95F87D}" dt="2021-10-05T04:39:09.649" v="202"/>
          <ac:spMkLst>
            <pc:docMk/>
            <pc:sldMk cId="0" sldId="276"/>
            <ac:spMk id="86" creationId="{E198F2DC-63EA-44A1-8E51-83E48626669F}"/>
          </ac:spMkLst>
        </pc:spChg>
        <pc:spChg chg="add del">
          <ac:chgData name="Indra PC" userId="S::indrapc@kcmit.edu.np::6a69ffcd-e128-43c7-a75b-f9f4965fd619" providerId="AD" clId="Web-{F341F475-9A25-4915-932B-1E129D95F87D}" dt="2021-10-05T04:39:09.649" v="202"/>
          <ac:spMkLst>
            <pc:docMk/>
            <pc:sldMk cId="0" sldId="276"/>
            <ac:spMk id="88" creationId="{348CA7C2-AEF8-4926-85DA-714F05EF2D38}"/>
          </ac:spMkLst>
        </pc:spChg>
        <pc:spChg chg="add del">
          <ac:chgData name="Indra PC" userId="S::indrapc@kcmit.edu.np::6a69ffcd-e128-43c7-a75b-f9f4965fd619" providerId="AD" clId="Web-{F341F475-9A25-4915-932B-1E129D95F87D}" dt="2021-10-05T04:39:09.649" v="202"/>
          <ac:spMkLst>
            <pc:docMk/>
            <pc:sldMk cId="0" sldId="276"/>
            <ac:spMk id="90" creationId="{B9727414-D7CE-485E-9AAB-B0916C2D650D}"/>
          </ac:spMkLst>
        </pc:spChg>
        <pc:spChg chg="add del">
          <ac:chgData name="Indra PC" userId="S::indrapc@kcmit.edu.np::6a69ffcd-e128-43c7-a75b-f9f4965fd619" providerId="AD" clId="Web-{F341F475-9A25-4915-932B-1E129D95F87D}" dt="2021-10-05T04:39:24.540" v="204"/>
          <ac:spMkLst>
            <pc:docMk/>
            <pc:sldMk cId="0" sldId="276"/>
            <ac:spMk id="92" creationId="{56AB08D7-F0FB-4965-B730-8B874214C283}"/>
          </ac:spMkLst>
        </pc:spChg>
        <pc:spChg chg="add del">
          <ac:chgData name="Indra PC" userId="S::indrapc@kcmit.edu.np::6a69ffcd-e128-43c7-a75b-f9f4965fd619" providerId="AD" clId="Web-{F341F475-9A25-4915-932B-1E129D95F87D}" dt="2021-10-05T04:39:24.540" v="204"/>
          <ac:spMkLst>
            <pc:docMk/>
            <pc:sldMk cId="0" sldId="276"/>
            <ac:spMk id="94" creationId="{148D9297-49FA-43ED-AC6B-E2F153B3A5A6}"/>
          </ac:spMkLst>
        </pc:spChg>
        <pc:spChg chg="add">
          <ac:chgData name="Indra PC" userId="S::indrapc@kcmit.edu.np::6a69ffcd-e128-43c7-a75b-f9f4965fd619" providerId="AD" clId="Web-{F341F475-9A25-4915-932B-1E129D95F87D}" dt="2021-10-05T04:40:17.525" v="216"/>
          <ac:spMkLst>
            <pc:docMk/>
            <pc:sldMk cId="0" sldId="276"/>
            <ac:spMk id="95" creationId="{B4D3D850-2041-4B7C-AED9-54DA385B14F7}"/>
          </ac:spMkLst>
        </pc:spChg>
        <pc:spChg chg="add">
          <ac:chgData name="Indra PC" userId="S::indrapc@kcmit.edu.np::6a69ffcd-e128-43c7-a75b-f9f4965fd619" providerId="AD" clId="Web-{F341F475-9A25-4915-932B-1E129D95F87D}" dt="2021-10-05T04:40:17.525" v="216"/>
          <ac:spMkLst>
            <pc:docMk/>
            <pc:sldMk cId="0" sldId="276"/>
            <ac:spMk id="97" creationId="{5707F116-8EC0-4822-9067-186AC8C96EB8}"/>
          </ac:spMkLst>
        </pc:spChg>
        <pc:spChg chg="add">
          <ac:chgData name="Indra PC" userId="S::indrapc@kcmit.edu.np::6a69ffcd-e128-43c7-a75b-f9f4965fd619" providerId="AD" clId="Web-{F341F475-9A25-4915-932B-1E129D95F87D}" dt="2021-10-05T04:40:17.525" v="216"/>
          <ac:spMkLst>
            <pc:docMk/>
            <pc:sldMk cId="0" sldId="276"/>
            <ac:spMk id="99" creationId="{49F1A7E4-819D-4D21-8E8B-32671A9F9853}"/>
          </ac:spMkLst>
        </pc:spChg>
        <pc:spChg chg="add">
          <ac:chgData name="Indra PC" userId="S::indrapc@kcmit.edu.np::6a69ffcd-e128-43c7-a75b-f9f4965fd619" providerId="AD" clId="Web-{F341F475-9A25-4915-932B-1E129D95F87D}" dt="2021-10-05T04:40:17.525" v="216"/>
          <ac:spMkLst>
            <pc:docMk/>
            <pc:sldMk cId="0" sldId="276"/>
            <ac:spMk id="101" creationId="{CB64814D-A361-44E1-8D97-B83E41C8B280}"/>
          </ac:spMkLst>
        </pc:spChg>
        <pc:spChg chg="add">
          <ac:chgData name="Indra PC" userId="S::indrapc@kcmit.edu.np::6a69ffcd-e128-43c7-a75b-f9f4965fd619" providerId="AD" clId="Web-{F341F475-9A25-4915-932B-1E129D95F87D}" dt="2021-10-05T04:40:17.525" v="216"/>
          <ac:spMkLst>
            <pc:docMk/>
            <pc:sldMk cId="0" sldId="276"/>
            <ac:spMk id="103" creationId="{852A6879-032A-4946-9CCA-44D38BEDF5F5}"/>
          </ac:spMkLst>
        </pc:spChg>
        <pc:spChg chg="add">
          <ac:chgData name="Indra PC" userId="S::indrapc@kcmit.edu.np::6a69ffcd-e128-43c7-a75b-f9f4965fd619" providerId="AD" clId="Web-{F341F475-9A25-4915-932B-1E129D95F87D}" dt="2021-10-05T04:40:17.525" v="216"/>
          <ac:spMkLst>
            <pc:docMk/>
            <pc:sldMk cId="0" sldId="276"/>
            <ac:spMk id="105" creationId="{56AB08D7-F0FB-4965-B730-8B874214C283}"/>
          </ac:spMkLst>
        </pc:spChg>
        <pc:spChg chg="add">
          <ac:chgData name="Indra PC" userId="S::indrapc@kcmit.edu.np::6a69ffcd-e128-43c7-a75b-f9f4965fd619" providerId="AD" clId="Web-{F341F475-9A25-4915-932B-1E129D95F87D}" dt="2021-10-05T04:40:17.525" v="216"/>
          <ac:spMkLst>
            <pc:docMk/>
            <pc:sldMk cId="0" sldId="276"/>
            <ac:spMk id="107" creationId="{148D9297-49FA-43ED-AC6B-E2F153B3A5A6}"/>
          </ac:spMkLst>
        </pc:spChg>
        <pc:spChg chg="add del">
          <ac:chgData name="Indra PC" userId="S::indrapc@kcmit.edu.np::6a69ffcd-e128-43c7-a75b-f9f4965fd619" providerId="AD" clId="Web-{F341F475-9A25-4915-932B-1E129D95F87D}" dt="2021-10-05T04:38:48.586" v="198"/>
          <ac:spMkLst>
            <pc:docMk/>
            <pc:sldMk cId="0" sldId="276"/>
            <ac:spMk id="142" creationId="{B4D3D850-2041-4B7C-AED9-54DA385B14F7}"/>
          </ac:spMkLst>
        </pc:spChg>
        <pc:spChg chg="add del">
          <ac:chgData name="Indra PC" userId="S::indrapc@kcmit.edu.np::6a69ffcd-e128-43c7-a75b-f9f4965fd619" providerId="AD" clId="Web-{F341F475-9A25-4915-932B-1E129D95F87D}" dt="2021-10-05T04:38:48.586" v="198"/>
          <ac:spMkLst>
            <pc:docMk/>
            <pc:sldMk cId="0" sldId="276"/>
            <ac:spMk id="144" creationId="{5707F116-8EC0-4822-9067-186AC8C96EB8}"/>
          </ac:spMkLst>
        </pc:spChg>
        <pc:spChg chg="add del">
          <ac:chgData name="Indra PC" userId="S::indrapc@kcmit.edu.np::6a69ffcd-e128-43c7-a75b-f9f4965fd619" providerId="AD" clId="Web-{F341F475-9A25-4915-932B-1E129D95F87D}" dt="2021-10-05T04:38:48.586" v="198"/>
          <ac:spMkLst>
            <pc:docMk/>
            <pc:sldMk cId="0" sldId="276"/>
            <ac:spMk id="146" creationId="{49F1A7E4-819D-4D21-8E8B-32671A9F9853}"/>
          </ac:spMkLst>
        </pc:spChg>
        <pc:spChg chg="add del">
          <ac:chgData name="Indra PC" userId="S::indrapc@kcmit.edu.np::6a69ffcd-e128-43c7-a75b-f9f4965fd619" providerId="AD" clId="Web-{F341F475-9A25-4915-932B-1E129D95F87D}" dt="2021-10-05T04:38:48.586" v="198"/>
          <ac:spMkLst>
            <pc:docMk/>
            <pc:sldMk cId="0" sldId="276"/>
            <ac:spMk id="148" creationId="{56AB08D7-F0FB-4965-B730-8B874214C283}"/>
          </ac:spMkLst>
        </pc:spChg>
        <pc:spChg chg="add del">
          <ac:chgData name="Indra PC" userId="S::indrapc@kcmit.edu.np::6a69ffcd-e128-43c7-a75b-f9f4965fd619" providerId="AD" clId="Web-{F341F475-9A25-4915-932B-1E129D95F87D}" dt="2021-10-05T04:38:48.586" v="198"/>
          <ac:spMkLst>
            <pc:docMk/>
            <pc:sldMk cId="0" sldId="276"/>
            <ac:spMk id="150" creationId="{148D9297-49FA-43ED-AC6B-E2F153B3A5A6}"/>
          </ac:spMkLst>
        </pc:spChg>
        <pc:spChg chg="add del">
          <ac:chgData name="Indra PC" userId="S::indrapc@kcmit.edu.np::6a69ffcd-e128-43c7-a75b-f9f4965fd619" providerId="AD" clId="Web-{F341F475-9A25-4915-932B-1E129D95F87D}" dt="2021-10-05T04:38:48.602" v="199"/>
          <ac:spMkLst>
            <pc:docMk/>
            <pc:sldMk cId="0" sldId="276"/>
            <ac:spMk id="9221" creationId="{6B92FAF7-0AD3-4B47-9111-D0E9CD79E247}"/>
          </ac:spMkLst>
        </pc:spChg>
        <pc:spChg chg="add del">
          <ac:chgData name="Indra PC" userId="S::indrapc@kcmit.edu.np::6a69ffcd-e128-43c7-a75b-f9f4965fd619" providerId="AD" clId="Web-{F341F475-9A25-4915-932B-1E129D95F87D}" dt="2021-10-05T04:38:05.741" v="186"/>
          <ac:spMkLst>
            <pc:docMk/>
            <pc:sldMk cId="0" sldId="276"/>
            <ac:spMk id="9223" creationId="{C4787EC8-9A66-4D11-9642-1C6154D68347}"/>
          </ac:spMkLst>
        </pc:spChg>
        <pc:spChg chg="add del">
          <ac:chgData name="Indra PC" userId="S::indrapc@kcmit.edu.np::6a69ffcd-e128-43c7-a75b-f9f4965fd619" providerId="AD" clId="Web-{F341F475-9A25-4915-932B-1E129D95F87D}" dt="2021-10-05T04:38:21.773" v="192"/>
          <ac:spMkLst>
            <pc:docMk/>
            <pc:sldMk cId="0" sldId="276"/>
            <ac:spMk id="9226" creationId="{CC7EC226-545D-4091-B497-0C23BE539026}"/>
          </ac:spMkLst>
        </pc:spChg>
        <pc:spChg chg="add del">
          <ac:chgData name="Indra PC" userId="S::indrapc@kcmit.edu.np::6a69ffcd-e128-43c7-a75b-f9f4965fd619" providerId="AD" clId="Web-{F341F475-9A25-4915-932B-1E129D95F87D}" dt="2021-10-05T04:39:24.555" v="205"/>
          <ac:spMkLst>
            <pc:docMk/>
            <pc:sldMk cId="0" sldId="276"/>
            <ac:spMk id="9228" creationId="{7B6C81B6-18C4-488F-8D84-8A8CA8275B8E}"/>
          </ac:spMkLst>
        </pc:spChg>
        <pc:spChg chg="add del">
          <ac:chgData name="Indra PC" userId="S::indrapc@kcmit.edu.np::6a69ffcd-e128-43c7-a75b-f9f4965fd619" providerId="AD" clId="Web-{F341F475-9A25-4915-932B-1E129D95F87D}" dt="2021-10-05T04:39:24.555" v="205"/>
          <ac:spMkLst>
            <pc:docMk/>
            <pc:sldMk cId="0" sldId="276"/>
            <ac:spMk id="9229" creationId="{08C9D41E-9E70-4BC4-A534-063A5D36C9E9}"/>
          </ac:spMkLst>
        </pc:spChg>
        <pc:spChg chg="add del">
          <ac:chgData name="Indra PC" userId="S::indrapc@kcmit.edu.np::6a69ffcd-e128-43c7-a75b-f9f4965fd619" providerId="AD" clId="Web-{F341F475-9A25-4915-932B-1E129D95F87D}" dt="2021-10-05T04:39:24.555" v="205"/>
          <ac:spMkLst>
            <pc:docMk/>
            <pc:sldMk cId="0" sldId="276"/>
            <ac:spMk id="9230" creationId="{93742B2C-1B3C-4ABE-839F-79D7ED5A5EAD}"/>
          </ac:spMkLst>
        </pc:spChg>
        <pc:spChg chg="add del">
          <ac:chgData name="Indra PC" userId="S::indrapc@kcmit.edu.np::6a69ffcd-e128-43c7-a75b-f9f4965fd619" providerId="AD" clId="Web-{F341F475-9A25-4915-932B-1E129D95F87D}" dt="2021-10-05T04:39:24.555" v="205"/>
          <ac:spMkLst>
            <pc:docMk/>
            <pc:sldMk cId="0" sldId="276"/>
            <ac:spMk id="9231" creationId="{145FB121-4F4E-44A0-A2BA-2D299A176B3C}"/>
          </ac:spMkLst>
        </pc:spChg>
        <pc:spChg chg="add del">
          <ac:chgData name="Indra PC" userId="S::indrapc@kcmit.edu.np::6a69ffcd-e128-43c7-a75b-f9f4965fd619" providerId="AD" clId="Web-{F341F475-9A25-4915-932B-1E129D95F87D}" dt="2021-10-05T04:39:24.555" v="205"/>
          <ac:spMkLst>
            <pc:docMk/>
            <pc:sldMk cId="0" sldId="276"/>
            <ac:spMk id="9232" creationId="{5717D022-8495-4C9E-9283-AF23C6EF1551}"/>
          </ac:spMkLst>
        </pc:spChg>
        <pc:spChg chg="add del">
          <ac:chgData name="Indra PC" userId="S::indrapc@kcmit.edu.np::6a69ffcd-e128-43c7-a75b-f9f4965fd619" providerId="AD" clId="Web-{F341F475-9A25-4915-932B-1E129D95F87D}" dt="2021-10-05T04:39:24.555" v="205"/>
          <ac:spMkLst>
            <pc:docMk/>
            <pc:sldMk cId="0" sldId="276"/>
            <ac:spMk id="9233" creationId="{47ED1046-19D4-4248-85E5-F8B5952CFD02}"/>
          </ac:spMkLst>
        </pc:spChg>
        <pc:spChg chg="add del">
          <ac:chgData name="Indra PC" userId="S::indrapc@kcmit.edu.np::6a69ffcd-e128-43c7-a75b-f9f4965fd619" providerId="AD" clId="Web-{F341F475-9A25-4915-932B-1E129D95F87D}" dt="2021-10-05T04:39:24.540" v="204"/>
          <ac:spMkLst>
            <pc:docMk/>
            <pc:sldMk cId="0" sldId="276"/>
            <ac:spMk id="9235" creationId="{B4D3D850-2041-4B7C-AED9-54DA385B14F7}"/>
          </ac:spMkLst>
        </pc:spChg>
        <pc:spChg chg="add del">
          <ac:chgData name="Indra PC" userId="S::indrapc@kcmit.edu.np::6a69ffcd-e128-43c7-a75b-f9f4965fd619" providerId="AD" clId="Web-{F341F475-9A25-4915-932B-1E129D95F87D}" dt="2021-10-05T04:39:24.540" v="204"/>
          <ac:spMkLst>
            <pc:docMk/>
            <pc:sldMk cId="0" sldId="276"/>
            <ac:spMk id="9236" creationId="{5707F116-8EC0-4822-9067-186AC8C96EB8}"/>
          </ac:spMkLst>
        </pc:spChg>
        <pc:spChg chg="add del">
          <ac:chgData name="Indra PC" userId="S::indrapc@kcmit.edu.np::6a69ffcd-e128-43c7-a75b-f9f4965fd619" providerId="AD" clId="Web-{F341F475-9A25-4915-932B-1E129D95F87D}" dt="2021-10-05T04:39:24.540" v="204"/>
          <ac:spMkLst>
            <pc:docMk/>
            <pc:sldMk cId="0" sldId="276"/>
            <ac:spMk id="9237" creationId="{49F1A7E4-819D-4D21-8E8B-32671A9F9853}"/>
          </ac:spMkLst>
        </pc:spChg>
        <pc:spChg chg="add del">
          <ac:chgData name="Indra PC" userId="S::indrapc@kcmit.edu.np::6a69ffcd-e128-43c7-a75b-f9f4965fd619" providerId="AD" clId="Web-{F341F475-9A25-4915-932B-1E129D95F87D}" dt="2021-10-05T04:40:17.525" v="216"/>
          <ac:spMkLst>
            <pc:docMk/>
            <pc:sldMk cId="0" sldId="276"/>
            <ac:spMk id="9238" creationId="{57FE461E-521A-457C-BD1F-4CC4EB6D7AD8}"/>
          </ac:spMkLst>
        </pc:spChg>
        <pc:spChg chg="add del">
          <ac:chgData name="Indra PC" userId="S::indrapc@kcmit.edu.np::6a69ffcd-e128-43c7-a75b-f9f4965fd619" providerId="AD" clId="Web-{F341F475-9A25-4915-932B-1E129D95F87D}" dt="2021-10-05T04:40:17.525" v="216"/>
          <ac:spMkLst>
            <pc:docMk/>
            <pc:sldMk cId="0" sldId="276"/>
            <ac:spMk id="9239" creationId="{FFFD28B7-CC22-4615-B487-71F011040163}"/>
          </ac:spMkLst>
        </pc:spChg>
        <pc:spChg chg="add del">
          <ac:chgData name="Indra PC" userId="S::indrapc@kcmit.edu.np::6a69ffcd-e128-43c7-a75b-f9f4965fd619" providerId="AD" clId="Web-{F341F475-9A25-4915-932B-1E129D95F87D}" dt="2021-10-05T04:40:17.525" v="216"/>
          <ac:spMkLst>
            <pc:docMk/>
            <pc:sldMk cId="0" sldId="276"/>
            <ac:spMk id="9240" creationId="{712E4DE6-A2E5-4786-B1B9-795E13D1294D}"/>
          </ac:spMkLst>
        </pc:spChg>
        <pc:spChg chg="add del">
          <ac:chgData name="Indra PC" userId="S::indrapc@kcmit.edu.np::6a69ffcd-e128-43c7-a75b-f9f4965fd619" providerId="AD" clId="Web-{F341F475-9A25-4915-932B-1E129D95F87D}" dt="2021-10-05T04:40:17.525" v="216"/>
          <ac:spMkLst>
            <pc:docMk/>
            <pc:sldMk cId="0" sldId="276"/>
            <ac:spMk id="9241" creationId="{176DEB1C-09CA-478A-AEEF-963E89897314}"/>
          </ac:spMkLst>
        </pc:spChg>
        <pc:spChg chg="add del">
          <ac:chgData name="Indra PC" userId="S::indrapc@kcmit.edu.np::6a69ffcd-e128-43c7-a75b-f9f4965fd619" providerId="AD" clId="Web-{F341F475-9A25-4915-932B-1E129D95F87D}" dt="2021-10-05T04:40:17.525" v="216"/>
          <ac:spMkLst>
            <pc:docMk/>
            <pc:sldMk cId="0" sldId="276"/>
            <ac:spMk id="9242" creationId="{28861D55-9A89-4552-8E10-2201E1991DB4}"/>
          </ac:spMkLst>
        </pc:spChg>
        <pc:grpChg chg="add del">
          <ac:chgData name="Indra PC" userId="S::indrapc@kcmit.edu.np::6a69ffcd-e128-43c7-a75b-f9f4965fd619" providerId="AD" clId="Web-{F341F475-9A25-4915-932B-1E129D95F87D}" dt="2021-10-05T04:38:05.741" v="186"/>
          <ac:grpSpMkLst>
            <pc:docMk/>
            <pc:sldMk cId="0" sldId="276"/>
            <ac:grpSpMk id="78" creationId="{0F2D2B37-1DF3-4444-9A31-165EBBE3E288}"/>
          </ac:grpSpMkLst>
        </pc:grpChg>
        <pc:grpChg chg="add del">
          <ac:chgData name="Indra PC" userId="S::indrapc@kcmit.edu.np::6a69ffcd-e128-43c7-a75b-f9f4965fd619" providerId="AD" clId="Web-{F341F475-9A25-4915-932B-1E129D95F87D}" dt="2021-10-05T04:38:48.602" v="199"/>
          <ac:grpSpMkLst>
            <pc:docMk/>
            <pc:sldMk cId="0" sldId="276"/>
            <ac:grpSpMk id="82" creationId="{2786ABD8-AB9F-46F2-A7D9-36F1F7338CF9}"/>
          </ac:grpSpMkLst>
        </pc:grpChg>
        <pc:grpChg chg="add del">
          <ac:chgData name="Indra PC" userId="S::indrapc@kcmit.edu.np::6a69ffcd-e128-43c7-a75b-f9f4965fd619" providerId="AD" clId="Web-{F341F475-9A25-4915-932B-1E129D95F87D}" dt="2021-10-05T04:39:24.540" v="204"/>
          <ac:grpSpMkLst>
            <pc:docMk/>
            <pc:sldMk cId="0" sldId="276"/>
            <ac:grpSpMk id="96" creationId="{693B4105-989A-4A79-A881-75F3602AEEED}"/>
          </ac:grpSpMkLst>
        </pc:grpChg>
        <pc:grpChg chg="add">
          <ac:chgData name="Indra PC" userId="S::indrapc@kcmit.edu.np::6a69ffcd-e128-43c7-a75b-f9f4965fd619" providerId="AD" clId="Web-{F341F475-9A25-4915-932B-1E129D95F87D}" dt="2021-10-05T04:40:17.525" v="216"/>
          <ac:grpSpMkLst>
            <pc:docMk/>
            <pc:sldMk cId="0" sldId="276"/>
            <ac:grpSpMk id="109" creationId="{693B4105-989A-4A79-A881-75F3602AEEED}"/>
          </ac:grpSpMkLst>
        </pc:grpChg>
        <pc:grpChg chg="add del">
          <ac:chgData name="Indra PC" userId="S::indrapc@kcmit.edu.np::6a69ffcd-e128-43c7-a75b-f9f4965fd619" providerId="AD" clId="Web-{F341F475-9A25-4915-932B-1E129D95F87D}" dt="2021-10-05T04:38:48.586" v="198"/>
          <ac:grpSpMkLst>
            <pc:docMk/>
            <pc:sldMk cId="0" sldId="276"/>
            <ac:grpSpMk id="152" creationId="{693B4105-989A-4A79-A881-75F3602AEEED}"/>
          </ac:grpSpMkLst>
        </pc:grpChg>
        <pc:grpChg chg="add del">
          <ac:chgData name="Indra PC" userId="S::indrapc@kcmit.edu.np::6a69ffcd-e128-43c7-a75b-f9f4965fd619" providerId="AD" clId="Web-{F341F475-9A25-4915-932B-1E129D95F87D}" dt="2021-10-05T04:38:48.602" v="199"/>
          <ac:grpSpMkLst>
            <pc:docMk/>
            <pc:sldMk cId="0" sldId="276"/>
            <ac:grpSpMk id="9222" creationId="{D6A77139-BADB-4B2C-BD41-B67A4D37D758}"/>
          </ac:grpSpMkLst>
        </pc:grpChg>
        <pc:picChg chg="add del">
          <ac:chgData name="Indra PC" userId="S::indrapc@kcmit.edu.np::6a69ffcd-e128-43c7-a75b-f9f4965fd619" providerId="AD" clId="Web-{F341F475-9A25-4915-932B-1E129D95F87D}" dt="2021-10-05T04:38:05.741" v="186"/>
          <ac:picMkLst>
            <pc:docMk/>
            <pc:sldMk cId="0" sldId="276"/>
            <ac:picMk id="9218" creationId="{00000000-0000-0000-0000-000000000000}"/>
          </ac:picMkLst>
        </pc:picChg>
        <pc:picChg chg="add mod ord">
          <ac:chgData name="Indra PC" userId="S::indrapc@kcmit.edu.np::6a69ffcd-e128-43c7-a75b-f9f4965fd619" providerId="AD" clId="Web-{F341F475-9A25-4915-932B-1E129D95F87D}" dt="2021-10-05T04:40:39.916" v="221" actId="14100"/>
          <ac:picMkLst>
            <pc:docMk/>
            <pc:sldMk cId="0" sldId="276"/>
            <ac:picMk id="9218" creationId="{00000000-0000-0000-0000-000000000000}"/>
          </ac:picMkLst>
        </pc:picChg>
        <pc:picChg chg="mod ord">
          <ac:chgData name="Indra PC" userId="S::indrapc@kcmit.edu.np::6a69ffcd-e128-43c7-a75b-f9f4965fd619" providerId="AD" clId="Web-{F341F475-9A25-4915-932B-1E129D95F87D}" dt="2021-10-05T04:40:55.932" v="227" actId="1076"/>
          <ac:picMkLst>
            <pc:docMk/>
            <pc:sldMk cId="0" sldId="276"/>
            <ac:picMk id="9219" creationId="{00000000-0000-0000-0000-000000000000}"/>
          </ac:picMkLst>
        </pc:picChg>
        <pc:picChg chg="add del mod ord replId">
          <ac:chgData name="Indra PC" userId="S::indrapc@kcmit.edu.np::6a69ffcd-e128-43c7-a75b-f9f4965fd619" providerId="AD" clId="Web-{F341F475-9A25-4915-932B-1E129D95F87D}" dt="2021-10-05T04:38:15.679" v="191"/>
          <ac:picMkLst>
            <pc:docMk/>
            <pc:sldMk cId="0" sldId="276"/>
            <ac:picMk id="9227" creationId="{00000000-0000-0000-0000-000000000000}"/>
          </ac:picMkLst>
        </pc:picChg>
      </pc:sldChg>
      <pc:sldChg chg="addSp modSp mod setBg modClrScheme addAnim chgLayout">
        <pc:chgData name="Indra PC" userId="S::indrapc@kcmit.edu.np::6a69ffcd-e128-43c7-a75b-f9f4965fd619" providerId="AD" clId="Web-{F341F475-9A25-4915-932B-1E129D95F87D}" dt="2021-10-05T04:37:37.897" v="183"/>
        <pc:sldMkLst>
          <pc:docMk/>
          <pc:sldMk cId="0" sldId="277"/>
        </pc:sldMkLst>
        <pc:spChg chg="mod ord">
          <ac:chgData name="Indra PC" userId="S::indrapc@kcmit.edu.np::6a69ffcd-e128-43c7-a75b-f9f4965fd619" providerId="AD" clId="Web-{F341F475-9A25-4915-932B-1E129D95F87D}" dt="2021-10-05T04:37:37.897" v="182"/>
          <ac:spMkLst>
            <pc:docMk/>
            <pc:sldMk cId="0" sldId="277"/>
            <ac:spMk id="2" creationId="{00000000-0000-0000-0000-000000000000}"/>
          </ac:spMkLst>
        </pc:spChg>
        <pc:spChg chg="add">
          <ac:chgData name="Indra PC" userId="S::indrapc@kcmit.edu.np::6a69ffcd-e128-43c7-a75b-f9f4965fd619" providerId="AD" clId="Web-{F341F475-9A25-4915-932B-1E129D95F87D}" dt="2021-10-05T04:37:37.897" v="182"/>
          <ac:spMkLst>
            <pc:docMk/>
            <pc:sldMk cId="0" sldId="277"/>
            <ac:spMk id="8" creationId="{E91DC736-0EF8-4F87-9146-EBF1D2EE4D3D}"/>
          </ac:spMkLst>
        </pc:spChg>
        <pc:spChg chg="add">
          <ac:chgData name="Indra PC" userId="S::indrapc@kcmit.edu.np::6a69ffcd-e128-43c7-a75b-f9f4965fd619" providerId="AD" clId="Web-{F341F475-9A25-4915-932B-1E129D95F87D}" dt="2021-10-05T04:37:37.897" v="182"/>
          <ac:spMkLst>
            <pc:docMk/>
            <pc:sldMk cId="0" sldId="277"/>
            <ac:spMk id="10" creationId="{097CD68E-23E3-4007-8847-CD0944C4F7BE}"/>
          </ac:spMkLst>
        </pc:spChg>
        <pc:spChg chg="add">
          <ac:chgData name="Indra PC" userId="S::indrapc@kcmit.edu.np::6a69ffcd-e128-43c7-a75b-f9f4965fd619" providerId="AD" clId="Web-{F341F475-9A25-4915-932B-1E129D95F87D}" dt="2021-10-05T04:37:37.897" v="182"/>
          <ac:spMkLst>
            <pc:docMk/>
            <pc:sldMk cId="0" sldId="277"/>
            <ac:spMk id="12" creationId="{AF2F604E-43BE-4DC3-B983-E071523364F8}"/>
          </ac:spMkLst>
        </pc:spChg>
        <pc:spChg chg="add">
          <ac:chgData name="Indra PC" userId="S::indrapc@kcmit.edu.np::6a69ffcd-e128-43c7-a75b-f9f4965fd619" providerId="AD" clId="Web-{F341F475-9A25-4915-932B-1E129D95F87D}" dt="2021-10-05T04:37:37.897" v="182"/>
          <ac:spMkLst>
            <pc:docMk/>
            <pc:sldMk cId="0" sldId="277"/>
            <ac:spMk id="14" creationId="{08C9B587-E65E-4B52-B37C-ABEBB6E87928}"/>
          </ac:spMkLst>
        </pc:spChg>
        <pc:picChg chg="add">
          <ac:chgData name="Indra PC" userId="S::indrapc@kcmit.edu.np::6a69ffcd-e128-43c7-a75b-f9f4965fd619" providerId="AD" clId="Web-{F341F475-9A25-4915-932B-1E129D95F87D}" dt="2021-10-05T04:37:37.897" v="182"/>
          <ac:picMkLst>
            <pc:docMk/>
            <pc:sldMk cId="0" sldId="277"/>
            <ac:picMk id="4" creationId="{1966EE31-6C77-4482-854D-C734C1A2D39C}"/>
          </ac:picMkLst>
        </pc:picChg>
      </pc:sldChg>
      <pc:sldChg chg="addSp delSp modSp mod setBg modClrScheme chgLayout">
        <pc:chgData name="Indra PC" userId="S::indrapc@kcmit.edu.np::6a69ffcd-e128-43c7-a75b-f9f4965fd619" providerId="AD" clId="Web-{F341F475-9A25-4915-932B-1E129D95F87D}" dt="2021-10-05T04:37:21.319" v="180"/>
        <pc:sldMkLst>
          <pc:docMk/>
          <pc:sldMk cId="0" sldId="279"/>
        </pc:sldMkLst>
        <pc:spChg chg="mod ord">
          <ac:chgData name="Indra PC" userId="S::indrapc@kcmit.edu.np::6a69ffcd-e128-43c7-a75b-f9f4965fd619" providerId="AD" clId="Web-{F341F475-9A25-4915-932B-1E129D95F87D}" dt="2021-10-05T04:37:21.319" v="180"/>
          <ac:spMkLst>
            <pc:docMk/>
            <pc:sldMk cId="0" sldId="279"/>
            <ac:spMk id="2" creationId="{00000000-0000-0000-0000-000000000000}"/>
          </ac:spMkLst>
        </pc:spChg>
        <pc:spChg chg="del mod ord">
          <ac:chgData name="Indra PC" userId="S::indrapc@kcmit.edu.np::6a69ffcd-e128-43c7-a75b-f9f4965fd619" providerId="AD" clId="Web-{F341F475-9A25-4915-932B-1E129D95F87D}" dt="2021-10-05T04:37:21.319" v="180"/>
          <ac:spMkLst>
            <pc:docMk/>
            <pc:sldMk cId="0" sldId="279"/>
            <ac:spMk id="3" creationId="{00000000-0000-0000-0000-000000000000}"/>
          </ac:spMkLst>
        </pc:spChg>
        <pc:graphicFrameChg chg="add">
          <ac:chgData name="Indra PC" userId="S::indrapc@kcmit.edu.np::6a69ffcd-e128-43c7-a75b-f9f4965fd619" providerId="AD" clId="Web-{F341F475-9A25-4915-932B-1E129D95F87D}" dt="2021-10-05T04:37:21.319" v="180"/>
          <ac:graphicFrameMkLst>
            <pc:docMk/>
            <pc:sldMk cId="0" sldId="279"/>
            <ac:graphicFrameMk id="5" creationId="{7527A11F-3F11-44E5-A17A-4165BC137D75}"/>
          </ac:graphicFrameMkLst>
        </pc:graphicFrameChg>
      </pc:sldChg>
      <pc:sldChg chg="addSp modSp mod setBg modClrScheme chgLayout">
        <pc:chgData name="Indra PC" userId="S::indrapc@kcmit.edu.np::6a69ffcd-e128-43c7-a75b-f9f4965fd619" providerId="AD" clId="Web-{F341F475-9A25-4915-932B-1E129D95F87D}" dt="2021-10-05T04:37:12.772" v="179"/>
        <pc:sldMkLst>
          <pc:docMk/>
          <pc:sldMk cId="0" sldId="284"/>
        </pc:sldMkLst>
        <pc:spChg chg="add">
          <ac:chgData name="Indra PC" userId="S::indrapc@kcmit.edu.np::6a69ffcd-e128-43c7-a75b-f9f4965fd619" providerId="AD" clId="Web-{F341F475-9A25-4915-932B-1E129D95F87D}" dt="2021-10-05T04:37:12.772" v="179"/>
          <ac:spMkLst>
            <pc:docMk/>
            <pc:sldMk cId="0" sldId="284"/>
            <ac:spMk id="71" creationId="{F3060C83-F051-4F0E-ABAD-AA0DFC48B218}"/>
          </ac:spMkLst>
        </pc:spChg>
        <pc:spChg chg="add">
          <ac:chgData name="Indra PC" userId="S::indrapc@kcmit.edu.np::6a69ffcd-e128-43c7-a75b-f9f4965fd619" providerId="AD" clId="Web-{F341F475-9A25-4915-932B-1E129D95F87D}" dt="2021-10-05T04:37:12.772" v="179"/>
          <ac:spMkLst>
            <pc:docMk/>
            <pc:sldMk cId="0" sldId="284"/>
            <ac:spMk id="73" creationId="{83C98ABE-055B-441F-B07E-44F97F083C39}"/>
          </ac:spMkLst>
        </pc:spChg>
        <pc:spChg chg="add">
          <ac:chgData name="Indra PC" userId="S::indrapc@kcmit.edu.np::6a69ffcd-e128-43c7-a75b-f9f4965fd619" providerId="AD" clId="Web-{F341F475-9A25-4915-932B-1E129D95F87D}" dt="2021-10-05T04:37:12.772" v="179"/>
          <ac:spMkLst>
            <pc:docMk/>
            <pc:sldMk cId="0" sldId="284"/>
            <ac:spMk id="75" creationId="{29FDB030-9B49-4CED-8CCD-4D99382388AC}"/>
          </ac:spMkLst>
        </pc:spChg>
        <pc:spChg chg="add">
          <ac:chgData name="Indra PC" userId="S::indrapc@kcmit.edu.np::6a69ffcd-e128-43c7-a75b-f9f4965fd619" providerId="AD" clId="Web-{F341F475-9A25-4915-932B-1E129D95F87D}" dt="2021-10-05T04:37:12.772" v="179"/>
          <ac:spMkLst>
            <pc:docMk/>
            <pc:sldMk cId="0" sldId="284"/>
            <ac:spMk id="77" creationId="{3783CA14-24A1-485C-8B30-D6A5D87987AD}"/>
          </ac:spMkLst>
        </pc:spChg>
        <pc:spChg chg="add">
          <ac:chgData name="Indra PC" userId="S::indrapc@kcmit.edu.np::6a69ffcd-e128-43c7-a75b-f9f4965fd619" providerId="AD" clId="Web-{F341F475-9A25-4915-932B-1E129D95F87D}" dt="2021-10-05T04:37:12.772" v="179"/>
          <ac:spMkLst>
            <pc:docMk/>
            <pc:sldMk cId="0" sldId="284"/>
            <ac:spMk id="79" creationId="{9A97C86A-04D6-40F7-AE84-31AB43E6A846}"/>
          </ac:spMkLst>
        </pc:spChg>
        <pc:spChg chg="add">
          <ac:chgData name="Indra PC" userId="S::indrapc@kcmit.edu.np::6a69ffcd-e128-43c7-a75b-f9f4965fd619" providerId="AD" clId="Web-{F341F475-9A25-4915-932B-1E129D95F87D}" dt="2021-10-05T04:37:12.772" v="179"/>
          <ac:spMkLst>
            <pc:docMk/>
            <pc:sldMk cId="0" sldId="284"/>
            <ac:spMk id="81" creationId="{FF9F2414-84E8-453E-B1F3-389FDE8192D9}"/>
          </ac:spMkLst>
        </pc:spChg>
        <pc:spChg chg="add">
          <ac:chgData name="Indra PC" userId="S::indrapc@kcmit.edu.np::6a69ffcd-e128-43c7-a75b-f9f4965fd619" providerId="AD" clId="Web-{F341F475-9A25-4915-932B-1E129D95F87D}" dt="2021-10-05T04:37:12.772" v="179"/>
          <ac:spMkLst>
            <pc:docMk/>
            <pc:sldMk cId="0" sldId="284"/>
            <ac:spMk id="83" creationId="{3ECA69A1-7536-43AC-85EF-C7106179F5ED}"/>
          </ac:spMkLst>
        </pc:spChg>
        <pc:picChg chg="mod">
          <ac:chgData name="Indra PC" userId="S::indrapc@kcmit.edu.np::6a69ffcd-e128-43c7-a75b-f9f4965fd619" providerId="AD" clId="Web-{F341F475-9A25-4915-932B-1E129D95F87D}" dt="2021-10-05T04:37:12.772" v="179"/>
          <ac:picMkLst>
            <pc:docMk/>
            <pc:sldMk cId="0" sldId="284"/>
            <ac:picMk id="6146" creationId="{00000000-0000-0000-0000-000000000000}"/>
          </ac:picMkLst>
        </pc:picChg>
      </pc:sldChg>
      <pc:sldChg chg="addSp modSp mod setBg modClrScheme chgLayout">
        <pc:chgData name="Indra PC" userId="S::indrapc@kcmit.edu.np::6a69ffcd-e128-43c7-a75b-f9f4965fd619" providerId="AD" clId="Web-{F341F475-9A25-4915-932B-1E129D95F87D}" dt="2021-10-05T04:37:00.834" v="178"/>
        <pc:sldMkLst>
          <pc:docMk/>
          <pc:sldMk cId="0" sldId="285"/>
        </pc:sldMkLst>
        <pc:spChg chg="add">
          <ac:chgData name="Indra PC" userId="S::indrapc@kcmit.edu.np::6a69ffcd-e128-43c7-a75b-f9f4965fd619" providerId="AD" clId="Web-{F341F475-9A25-4915-932B-1E129D95F87D}" dt="2021-10-05T04:37:00.834" v="178"/>
          <ac:spMkLst>
            <pc:docMk/>
            <pc:sldMk cId="0" sldId="285"/>
            <ac:spMk id="71" creationId="{AB8C311F-7253-4AED-9701-7FC0708C41C7}"/>
          </ac:spMkLst>
        </pc:spChg>
        <pc:spChg chg="add">
          <ac:chgData name="Indra PC" userId="S::indrapc@kcmit.edu.np::6a69ffcd-e128-43c7-a75b-f9f4965fd619" providerId="AD" clId="Web-{F341F475-9A25-4915-932B-1E129D95F87D}" dt="2021-10-05T04:37:00.834" v="178"/>
          <ac:spMkLst>
            <pc:docMk/>
            <pc:sldMk cId="0" sldId="285"/>
            <ac:spMk id="73" creationId="{FD073016-B734-483B-8953-5BADEE145112}"/>
          </ac:spMkLst>
        </pc:spChg>
        <pc:spChg chg="add">
          <ac:chgData name="Indra PC" userId="S::indrapc@kcmit.edu.np::6a69ffcd-e128-43c7-a75b-f9f4965fd619" providerId="AD" clId="Web-{F341F475-9A25-4915-932B-1E129D95F87D}" dt="2021-10-05T04:37:00.834" v="178"/>
          <ac:spMkLst>
            <pc:docMk/>
            <pc:sldMk cId="0" sldId="285"/>
            <ac:spMk id="75" creationId="{90A7EAB6-59D3-4325-8DE6-E0CA4009CE53}"/>
          </ac:spMkLst>
        </pc:spChg>
        <pc:spChg chg="add">
          <ac:chgData name="Indra PC" userId="S::indrapc@kcmit.edu.np::6a69ffcd-e128-43c7-a75b-f9f4965fd619" providerId="AD" clId="Web-{F341F475-9A25-4915-932B-1E129D95F87D}" dt="2021-10-05T04:37:00.834" v="178"/>
          <ac:spMkLst>
            <pc:docMk/>
            <pc:sldMk cId="0" sldId="285"/>
            <ac:spMk id="77" creationId="{A8D57A06-A426-446D-B02C-A2DC6B62E45E}"/>
          </ac:spMkLst>
        </pc:spChg>
        <pc:picChg chg="mod">
          <ac:chgData name="Indra PC" userId="S::indrapc@kcmit.edu.np::6a69ffcd-e128-43c7-a75b-f9f4965fd619" providerId="AD" clId="Web-{F341F475-9A25-4915-932B-1E129D95F87D}" dt="2021-10-05T04:37:00.834" v="178"/>
          <ac:picMkLst>
            <pc:docMk/>
            <pc:sldMk cId="0" sldId="285"/>
            <ac:picMk id="7170" creationId="{00000000-0000-0000-0000-000000000000}"/>
          </ac:picMkLst>
        </pc:picChg>
      </pc:sldChg>
      <pc:sldChg chg="addSp modSp mod setBg modClrScheme chgLayout">
        <pc:chgData name="Indra PC" userId="S::indrapc@kcmit.edu.np::6a69ffcd-e128-43c7-a75b-f9f4965fd619" providerId="AD" clId="Web-{F341F475-9A25-4915-932B-1E129D95F87D}" dt="2021-10-05T04:36:51.443" v="177"/>
        <pc:sldMkLst>
          <pc:docMk/>
          <pc:sldMk cId="0" sldId="286"/>
        </pc:sldMkLst>
        <pc:spChg chg="add">
          <ac:chgData name="Indra PC" userId="S::indrapc@kcmit.edu.np::6a69ffcd-e128-43c7-a75b-f9f4965fd619" providerId="AD" clId="Web-{F341F475-9A25-4915-932B-1E129D95F87D}" dt="2021-10-05T04:36:51.443" v="177"/>
          <ac:spMkLst>
            <pc:docMk/>
            <pc:sldMk cId="0" sldId="286"/>
            <ac:spMk id="71" creationId="{F3060C83-F051-4F0E-ABAD-AA0DFC48B218}"/>
          </ac:spMkLst>
        </pc:spChg>
        <pc:spChg chg="add">
          <ac:chgData name="Indra PC" userId="S::indrapc@kcmit.edu.np::6a69ffcd-e128-43c7-a75b-f9f4965fd619" providerId="AD" clId="Web-{F341F475-9A25-4915-932B-1E129D95F87D}" dt="2021-10-05T04:36:51.443" v="177"/>
          <ac:spMkLst>
            <pc:docMk/>
            <pc:sldMk cId="0" sldId="286"/>
            <ac:spMk id="73" creationId="{83C98ABE-055B-441F-B07E-44F97F083C39}"/>
          </ac:spMkLst>
        </pc:spChg>
        <pc:spChg chg="add">
          <ac:chgData name="Indra PC" userId="S::indrapc@kcmit.edu.np::6a69ffcd-e128-43c7-a75b-f9f4965fd619" providerId="AD" clId="Web-{F341F475-9A25-4915-932B-1E129D95F87D}" dt="2021-10-05T04:36:51.443" v="177"/>
          <ac:spMkLst>
            <pc:docMk/>
            <pc:sldMk cId="0" sldId="286"/>
            <ac:spMk id="75" creationId="{29FDB030-9B49-4CED-8CCD-4D99382388AC}"/>
          </ac:spMkLst>
        </pc:spChg>
        <pc:spChg chg="add">
          <ac:chgData name="Indra PC" userId="S::indrapc@kcmit.edu.np::6a69ffcd-e128-43c7-a75b-f9f4965fd619" providerId="AD" clId="Web-{F341F475-9A25-4915-932B-1E129D95F87D}" dt="2021-10-05T04:36:51.443" v="177"/>
          <ac:spMkLst>
            <pc:docMk/>
            <pc:sldMk cId="0" sldId="286"/>
            <ac:spMk id="77" creationId="{3783CA14-24A1-485C-8B30-D6A5D87987AD}"/>
          </ac:spMkLst>
        </pc:spChg>
        <pc:spChg chg="add">
          <ac:chgData name="Indra PC" userId="S::indrapc@kcmit.edu.np::6a69ffcd-e128-43c7-a75b-f9f4965fd619" providerId="AD" clId="Web-{F341F475-9A25-4915-932B-1E129D95F87D}" dt="2021-10-05T04:36:51.443" v="177"/>
          <ac:spMkLst>
            <pc:docMk/>
            <pc:sldMk cId="0" sldId="286"/>
            <ac:spMk id="79" creationId="{9A97C86A-04D6-40F7-AE84-31AB43E6A846}"/>
          </ac:spMkLst>
        </pc:spChg>
        <pc:spChg chg="add">
          <ac:chgData name="Indra PC" userId="S::indrapc@kcmit.edu.np::6a69ffcd-e128-43c7-a75b-f9f4965fd619" providerId="AD" clId="Web-{F341F475-9A25-4915-932B-1E129D95F87D}" dt="2021-10-05T04:36:51.443" v="177"/>
          <ac:spMkLst>
            <pc:docMk/>
            <pc:sldMk cId="0" sldId="286"/>
            <ac:spMk id="81" creationId="{FF9F2414-84E8-453E-B1F3-389FDE8192D9}"/>
          </ac:spMkLst>
        </pc:spChg>
        <pc:spChg chg="add">
          <ac:chgData name="Indra PC" userId="S::indrapc@kcmit.edu.np::6a69ffcd-e128-43c7-a75b-f9f4965fd619" providerId="AD" clId="Web-{F341F475-9A25-4915-932B-1E129D95F87D}" dt="2021-10-05T04:36:51.443" v="177"/>
          <ac:spMkLst>
            <pc:docMk/>
            <pc:sldMk cId="0" sldId="286"/>
            <ac:spMk id="83" creationId="{3ECA69A1-7536-43AC-85EF-C7106179F5ED}"/>
          </ac:spMkLst>
        </pc:spChg>
        <pc:picChg chg="mod">
          <ac:chgData name="Indra PC" userId="S::indrapc@kcmit.edu.np::6a69ffcd-e128-43c7-a75b-f9f4965fd619" providerId="AD" clId="Web-{F341F475-9A25-4915-932B-1E129D95F87D}" dt="2021-10-05T04:36:51.443" v="177"/>
          <ac:picMkLst>
            <pc:docMk/>
            <pc:sldMk cId="0" sldId="286"/>
            <ac:picMk id="8194" creationId="{00000000-0000-0000-0000-000000000000}"/>
          </ac:picMkLst>
        </pc:picChg>
      </pc:sldChg>
      <pc:sldChg chg="addSp modSp mod setBg modClrScheme chgLayout">
        <pc:chgData name="Indra PC" userId="S::indrapc@kcmit.edu.np::6a69ffcd-e128-43c7-a75b-f9f4965fd619" providerId="AD" clId="Web-{F341F475-9A25-4915-932B-1E129D95F87D}" dt="2021-10-05T04:36:44.755" v="176"/>
        <pc:sldMkLst>
          <pc:docMk/>
          <pc:sldMk cId="0" sldId="287"/>
        </pc:sldMkLst>
        <pc:spChg chg="add">
          <ac:chgData name="Indra PC" userId="S::indrapc@kcmit.edu.np::6a69ffcd-e128-43c7-a75b-f9f4965fd619" providerId="AD" clId="Web-{F341F475-9A25-4915-932B-1E129D95F87D}" dt="2021-10-05T04:36:44.755" v="176"/>
          <ac:spMkLst>
            <pc:docMk/>
            <pc:sldMk cId="0" sldId="287"/>
            <ac:spMk id="71" creationId="{86FF76B9-219D-4469-AF87-0236D29032F1}"/>
          </ac:spMkLst>
        </pc:spChg>
        <pc:spChg chg="add">
          <ac:chgData name="Indra PC" userId="S::indrapc@kcmit.edu.np::6a69ffcd-e128-43c7-a75b-f9f4965fd619" providerId="AD" clId="Web-{F341F475-9A25-4915-932B-1E129D95F87D}" dt="2021-10-05T04:36:44.755" v="176"/>
          <ac:spMkLst>
            <pc:docMk/>
            <pc:sldMk cId="0" sldId="287"/>
            <ac:spMk id="77" creationId="{2E80C965-DB6D-4F81-9E9E-B027384D0BD6}"/>
          </ac:spMkLst>
        </pc:spChg>
        <pc:spChg chg="add">
          <ac:chgData name="Indra PC" userId="S::indrapc@kcmit.edu.np::6a69ffcd-e128-43c7-a75b-f9f4965fd619" providerId="AD" clId="Web-{F341F475-9A25-4915-932B-1E129D95F87D}" dt="2021-10-05T04:36:44.755" v="176"/>
          <ac:spMkLst>
            <pc:docMk/>
            <pc:sldMk cId="0" sldId="287"/>
            <ac:spMk id="79" creationId="{633C5E46-DAC5-4661-9C87-22B08E2A512F}"/>
          </ac:spMkLst>
        </pc:spChg>
        <pc:grpChg chg="add">
          <ac:chgData name="Indra PC" userId="S::indrapc@kcmit.edu.np::6a69ffcd-e128-43c7-a75b-f9f4965fd619" providerId="AD" clId="Web-{F341F475-9A25-4915-932B-1E129D95F87D}" dt="2021-10-05T04:36:44.755" v="176"/>
          <ac:grpSpMkLst>
            <pc:docMk/>
            <pc:sldMk cId="0" sldId="287"/>
            <ac:grpSpMk id="73" creationId="{DB88BD78-87E1-424D-B479-C37D8E41B12E}"/>
          </ac:grpSpMkLst>
        </pc:grpChg>
        <pc:picChg chg="mod">
          <ac:chgData name="Indra PC" userId="S::indrapc@kcmit.edu.np::6a69ffcd-e128-43c7-a75b-f9f4965fd619" providerId="AD" clId="Web-{F341F475-9A25-4915-932B-1E129D95F87D}" dt="2021-10-05T04:36:44.755" v="176"/>
          <ac:picMkLst>
            <pc:docMk/>
            <pc:sldMk cId="0" sldId="287"/>
            <ac:picMk id="9218" creationId="{00000000-0000-0000-0000-000000000000}"/>
          </ac:picMkLst>
        </pc:picChg>
      </pc:sldChg>
      <pc:sldChg chg="addSp modSp mod setBg modClrScheme chgLayout">
        <pc:chgData name="Indra PC" userId="S::indrapc@kcmit.edu.np::6a69ffcd-e128-43c7-a75b-f9f4965fd619" providerId="AD" clId="Web-{F341F475-9A25-4915-932B-1E129D95F87D}" dt="2021-10-05T04:36:37.427" v="175"/>
        <pc:sldMkLst>
          <pc:docMk/>
          <pc:sldMk cId="0" sldId="288"/>
        </pc:sldMkLst>
        <pc:spChg chg="add">
          <ac:chgData name="Indra PC" userId="S::indrapc@kcmit.edu.np::6a69ffcd-e128-43c7-a75b-f9f4965fd619" providerId="AD" clId="Web-{F341F475-9A25-4915-932B-1E129D95F87D}" dt="2021-10-05T04:36:37.427" v="175"/>
          <ac:spMkLst>
            <pc:docMk/>
            <pc:sldMk cId="0" sldId="288"/>
            <ac:spMk id="71" creationId="{F3060C83-F051-4F0E-ABAD-AA0DFC48B218}"/>
          </ac:spMkLst>
        </pc:spChg>
        <pc:spChg chg="add">
          <ac:chgData name="Indra PC" userId="S::indrapc@kcmit.edu.np::6a69ffcd-e128-43c7-a75b-f9f4965fd619" providerId="AD" clId="Web-{F341F475-9A25-4915-932B-1E129D95F87D}" dt="2021-10-05T04:36:37.427" v="175"/>
          <ac:spMkLst>
            <pc:docMk/>
            <pc:sldMk cId="0" sldId="288"/>
            <ac:spMk id="73" creationId="{83C98ABE-055B-441F-B07E-44F97F083C39}"/>
          </ac:spMkLst>
        </pc:spChg>
        <pc:spChg chg="add">
          <ac:chgData name="Indra PC" userId="S::indrapc@kcmit.edu.np::6a69ffcd-e128-43c7-a75b-f9f4965fd619" providerId="AD" clId="Web-{F341F475-9A25-4915-932B-1E129D95F87D}" dt="2021-10-05T04:36:37.427" v="175"/>
          <ac:spMkLst>
            <pc:docMk/>
            <pc:sldMk cId="0" sldId="288"/>
            <ac:spMk id="75" creationId="{29FDB030-9B49-4CED-8CCD-4D99382388AC}"/>
          </ac:spMkLst>
        </pc:spChg>
        <pc:spChg chg="add">
          <ac:chgData name="Indra PC" userId="S::indrapc@kcmit.edu.np::6a69ffcd-e128-43c7-a75b-f9f4965fd619" providerId="AD" clId="Web-{F341F475-9A25-4915-932B-1E129D95F87D}" dt="2021-10-05T04:36:37.427" v="175"/>
          <ac:spMkLst>
            <pc:docMk/>
            <pc:sldMk cId="0" sldId="288"/>
            <ac:spMk id="77" creationId="{3783CA14-24A1-485C-8B30-D6A5D87987AD}"/>
          </ac:spMkLst>
        </pc:spChg>
        <pc:spChg chg="add">
          <ac:chgData name="Indra PC" userId="S::indrapc@kcmit.edu.np::6a69ffcd-e128-43c7-a75b-f9f4965fd619" providerId="AD" clId="Web-{F341F475-9A25-4915-932B-1E129D95F87D}" dt="2021-10-05T04:36:37.427" v="175"/>
          <ac:spMkLst>
            <pc:docMk/>
            <pc:sldMk cId="0" sldId="288"/>
            <ac:spMk id="79" creationId="{9A97C86A-04D6-40F7-AE84-31AB43E6A846}"/>
          </ac:spMkLst>
        </pc:spChg>
        <pc:spChg chg="add">
          <ac:chgData name="Indra PC" userId="S::indrapc@kcmit.edu.np::6a69ffcd-e128-43c7-a75b-f9f4965fd619" providerId="AD" clId="Web-{F341F475-9A25-4915-932B-1E129D95F87D}" dt="2021-10-05T04:36:37.427" v="175"/>
          <ac:spMkLst>
            <pc:docMk/>
            <pc:sldMk cId="0" sldId="288"/>
            <ac:spMk id="81" creationId="{FF9F2414-84E8-453E-B1F3-389FDE8192D9}"/>
          </ac:spMkLst>
        </pc:spChg>
        <pc:spChg chg="add">
          <ac:chgData name="Indra PC" userId="S::indrapc@kcmit.edu.np::6a69ffcd-e128-43c7-a75b-f9f4965fd619" providerId="AD" clId="Web-{F341F475-9A25-4915-932B-1E129D95F87D}" dt="2021-10-05T04:36:37.427" v="175"/>
          <ac:spMkLst>
            <pc:docMk/>
            <pc:sldMk cId="0" sldId="288"/>
            <ac:spMk id="83" creationId="{3ECA69A1-7536-43AC-85EF-C7106179F5ED}"/>
          </ac:spMkLst>
        </pc:spChg>
        <pc:picChg chg="mod">
          <ac:chgData name="Indra PC" userId="S::indrapc@kcmit.edu.np::6a69ffcd-e128-43c7-a75b-f9f4965fd619" providerId="AD" clId="Web-{F341F475-9A25-4915-932B-1E129D95F87D}" dt="2021-10-05T04:36:37.427" v="175"/>
          <ac:picMkLst>
            <pc:docMk/>
            <pc:sldMk cId="0" sldId="288"/>
            <ac:picMk id="10242" creationId="{00000000-0000-0000-0000-000000000000}"/>
          </ac:picMkLst>
        </pc:picChg>
      </pc:sldChg>
      <pc:sldChg chg="addSp modSp mod setBg modClrScheme chgLayout">
        <pc:chgData name="Indra PC" userId="S::indrapc@kcmit.edu.np::6a69ffcd-e128-43c7-a75b-f9f4965fd619" providerId="AD" clId="Web-{F341F475-9A25-4915-932B-1E129D95F87D}" dt="2021-10-05T04:36:30.083" v="174"/>
        <pc:sldMkLst>
          <pc:docMk/>
          <pc:sldMk cId="0" sldId="289"/>
        </pc:sldMkLst>
        <pc:spChg chg="add">
          <ac:chgData name="Indra PC" userId="S::indrapc@kcmit.edu.np::6a69ffcd-e128-43c7-a75b-f9f4965fd619" providerId="AD" clId="Web-{F341F475-9A25-4915-932B-1E129D95F87D}" dt="2021-10-05T04:36:30.083" v="174"/>
          <ac:spMkLst>
            <pc:docMk/>
            <pc:sldMk cId="0" sldId="289"/>
            <ac:spMk id="71" creationId="{F3060C83-F051-4F0E-ABAD-AA0DFC48B218}"/>
          </ac:spMkLst>
        </pc:spChg>
        <pc:spChg chg="add">
          <ac:chgData name="Indra PC" userId="S::indrapc@kcmit.edu.np::6a69ffcd-e128-43c7-a75b-f9f4965fd619" providerId="AD" clId="Web-{F341F475-9A25-4915-932B-1E129D95F87D}" dt="2021-10-05T04:36:30.083" v="174"/>
          <ac:spMkLst>
            <pc:docMk/>
            <pc:sldMk cId="0" sldId="289"/>
            <ac:spMk id="73" creationId="{83C98ABE-055B-441F-B07E-44F97F083C39}"/>
          </ac:spMkLst>
        </pc:spChg>
        <pc:spChg chg="add">
          <ac:chgData name="Indra PC" userId="S::indrapc@kcmit.edu.np::6a69ffcd-e128-43c7-a75b-f9f4965fd619" providerId="AD" clId="Web-{F341F475-9A25-4915-932B-1E129D95F87D}" dt="2021-10-05T04:36:30.083" v="174"/>
          <ac:spMkLst>
            <pc:docMk/>
            <pc:sldMk cId="0" sldId="289"/>
            <ac:spMk id="75" creationId="{29FDB030-9B49-4CED-8CCD-4D99382388AC}"/>
          </ac:spMkLst>
        </pc:spChg>
        <pc:spChg chg="add">
          <ac:chgData name="Indra PC" userId="S::indrapc@kcmit.edu.np::6a69ffcd-e128-43c7-a75b-f9f4965fd619" providerId="AD" clId="Web-{F341F475-9A25-4915-932B-1E129D95F87D}" dt="2021-10-05T04:36:30.083" v="174"/>
          <ac:spMkLst>
            <pc:docMk/>
            <pc:sldMk cId="0" sldId="289"/>
            <ac:spMk id="77" creationId="{3783CA14-24A1-485C-8B30-D6A5D87987AD}"/>
          </ac:spMkLst>
        </pc:spChg>
        <pc:spChg chg="add">
          <ac:chgData name="Indra PC" userId="S::indrapc@kcmit.edu.np::6a69ffcd-e128-43c7-a75b-f9f4965fd619" providerId="AD" clId="Web-{F341F475-9A25-4915-932B-1E129D95F87D}" dt="2021-10-05T04:36:30.083" v="174"/>
          <ac:spMkLst>
            <pc:docMk/>
            <pc:sldMk cId="0" sldId="289"/>
            <ac:spMk id="79" creationId="{9A97C86A-04D6-40F7-AE84-31AB43E6A846}"/>
          </ac:spMkLst>
        </pc:spChg>
        <pc:spChg chg="add">
          <ac:chgData name="Indra PC" userId="S::indrapc@kcmit.edu.np::6a69ffcd-e128-43c7-a75b-f9f4965fd619" providerId="AD" clId="Web-{F341F475-9A25-4915-932B-1E129D95F87D}" dt="2021-10-05T04:36:30.083" v="174"/>
          <ac:spMkLst>
            <pc:docMk/>
            <pc:sldMk cId="0" sldId="289"/>
            <ac:spMk id="81" creationId="{FF9F2414-84E8-453E-B1F3-389FDE8192D9}"/>
          </ac:spMkLst>
        </pc:spChg>
        <pc:spChg chg="add">
          <ac:chgData name="Indra PC" userId="S::indrapc@kcmit.edu.np::6a69ffcd-e128-43c7-a75b-f9f4965fd619" providerId="AD" clId="Web-{F341F475-9A25-4915-932B-1E129D95F87D}" dt="2021-10-05T04:36:30.083" v="174"/>
          <ac:spMkLst>
            <pc:docMk/>
            <pc:sldMk cId="0" sldId="289"/>
            <ac:spMk id="83" creationId="{3ECA69A1-7536-43AC-85EF-C7106179F5ED}"/>
          </ac:spMkLst>
        </pc:spChg>
        <pc:picChg chg="mod">
          <ac:chgData name="Indra PC" userId="S::indrapc@kcmit.edu.np::6a69ffcd-e128-43c7-a75b-f9f4965fd619" providerId="AD" clId="Web-{F341F475-9A25-4915-932B-1E129D95F87D}" dt="2021-10-05T04:36:30.083" v="174"/>
          <ac:picMkLst>
            <pc:docMk/>
            <pc:sldMk cId="0" sldId="289"/>
            <ac:picMk id="11266" creationId="{00000000-0000-0000-0000-000000000000}"/>
          </ac:picMkLst>
        </pc:picChg>
      </pc:sldChg>
      <pc:sldChg chg="modSp del mod modClrScheme chgLayout">
        <pc:chgData name="Indra PC" userId="S::indrapc@kcmit.edu.np::6a69ffcd-e128-43c7-a75b-f9f4965fd619" providerId="AD" clId="Web-{F341F475-9A25-4915-932B-1E129D95F87D}" dt="2021-10-05T04:35:20.957" v="157"/>
        <pc:sldMkLst>
          <pc:docMk/>
          <pc:sldMk cId="0" sldId="290"/>
        </pc:sldMkLst>
        <pc:spChg chg="mod ord">
          <ac:chgData name="Indra PC" userId="S::indrapc@kcmit.edu.np::6a69ffcd-e128-43c7-a75b-f9f4965fd619" providerId="AD" clId="Web-{F341F475-9A25-4915-932B-1E129D95F87D}" dt="2021-10-05T04:22:42.723" v="34"/>
          <ac:spMkLst>
            <pc:docMk/>
            <pc:sldMk cId="0" sldId="290"/>
            <ac:spMk id="3" creationId="{00000000-0000-0000-0000-000000000000}"/>
          </ac:spMkLst>
        </pc:spChg>
      </pc:sldChg>
      <pc:sldChg chg="addSp delSp modSp mod setBg modClrScheme chgLayout">
        <pc:chgData name="Indra PC" userId="S::indrapc@kcmit.edu.np::6a69ffcd-e128-43c7-a75b-f9f4965fd619" providerId="AD" clId="Web-{F341F475-9A25-4915-932B-1E129D95F87D}" dt="2021-10-05T04:36:19.942" v="173"/>
        <pc:sldMkLst>
          <pc:docMk/>
          <pc:sldMk cId="2358005179" sldId="291"/>
        </pc:sldMkLst>
        <pc:spChg chg="add">
          <ac:chgData name="Indra PC" userId="S::indrapc@kcmit.edu.np::6a69ffcd-e128-43c7-a75b-f9f4965fd619" providerId="AD" clId="Web-{F341F475-9A25-4915-932B-1E129D95F87D}" dt="2021-10-05T04:36:19.942" v="173"/>
          <ac:spMkLst>
            <pc:docMk/>
            <pc:sldMk cId="2358005179" sldId="291"/>
            <ac:spMk id="71" creationId="{AB8C311F-7253-4AED-9701-7FC0708C41C7}"/>
          </ac:spMkLst>
        </pc:spChg>
        <pc:spChg chg="add del">
          <ac:chgData name="Indra PC" userId="S::indrapc@kcmit.edu.np::6a69ffcd-e128-43c7-a75b-f9f4965fd619" providerId="AD" clId="Web-{F341F475-9A25-4915-932B-1E129D95F87D}" dt="2021-10-05T04:36:04.270" v="163"/>
          <ac:spMkLst>
            <pc:docMk/>
            <pc:sldMk cId="2358005179" sldId="291"/>
            <ac:spMk id="73" creationId="{2B566528-1B12-4246-9431-5C2D7D081168}"/>
          </ac:spMkLst>
        </pc:spChg>
        <pc:spChg chg="add del">
          <ac:chgData name="Indra PC" userId="S::indrapc@kcmit.edu.np::6a69ffcd-e128-43c7-a75b-f9f4965fd619" providerId="AD" clId="Web-{F341F475-9A25-4915-932B-1E129D95F87D}" dt="2021-10-05T04:36:12.255" v="167"/>
          <ac:spMkLst>
            <pc:docMk/>
            <pc:sldMk cId="2358005179" sldId="291"/>
            <ac:spMk id="77" creationId="{A580F890-B085-4E95-96AA-55AEBEC5CE6E}"/>
          </ac:spMkLst>
        </pc:spChg>
        <pc:spChg chg="add del">
          <ac:chgData name="Indra PC" userId="S::indrapc@kcmit.edu.np::6a69ffcd-e128-43c7-a75b-f9f4965fd619" providerId="AD" clId="Web-{F341F475-9A25-4915-932B-1E129D95F87D}" dt="2021-10-05T04:36:12.255" v="167"/>
          <ac:spMkLst>
            <pc:docMk/>
            <pc:sldMk cId="2358005179" sldId="291"/>
            <ac:spMk id="81" creationId="{1E547BA6-BAE0-43BB-A7CA-60F69CE252F0}"/>
          </ac:spMkLst>
        </pc:spChg>
        <pc:spChg chg="add del">
          <ac:chgData name="Indra PC" userId="S::indrapc@kcmit.edu.np::6a69ffcd-e128-43c7-a75b-f9f4965fd619" providerId="AD" clId="Web-{F341F475-9A25-4915-932B-1E129D95F87D}" dt="2021-10-05T04:36:12.255" v="167"/>
          <ac:spMkLst>
            <pc:docMk/>
            <pc:sldMk cId="2358005179" sldId="291"/>
            <ac:spMk id="1028" creationId="{2B566528-1B12-4246-9431-5C2D7D081168}"/>
          </ac:spMkLst>
        </pc:spChg>
        <pc:spChg chg="add del">
          <ac:chgData name="Indra PC" userId="S::indrapc@kcmit.edu.np::6a69ffcd-e128-43c7-a75b-f9f4965fd619" providerId="AD" clId="Web-{F341F475-9A25-4915-932B-1E129D95F87D}" dt="2021-10-05T04:36:12.255" v="167"/>
          <ac:spMkLst>
            <pc:docMk/>
            <pc:sldMk cId="2358005179" sldId="291"/>
            <ac:spMk id="1029" creationId="{FA3C21CC-A6AA-479F-B8B4-1E6E9B35D652}"/>
          </ac:spMkLst>
        </pc:spChg>
        <pc:spChg chg="add del">
          <ac:chgData name="Indra PC" userId="S::indrapc@kcmit.edu.np::6a69ffcd-e128-43c7-a75b-f9f4965fd619" providerId="AD" clId="Web-{F341F475-9A25-4915-932B-1E129D95F87D}" dt="2021-10-05T04:36:04.270" v="163"/>
          <ac:spMkLst>
            <pc:docMk/>
            <pc:sldMk cId="2358005179" sldId="291"/>
            <ac:spMk id="1030" creationId="{F4A6281B-18CC-4708-A46D-2F5D99AA8AB9}"/>
          </ac:spMkLst>
        </pc:spChg>
        <pc:spChg chg="add del">
          <ac:chgData name="Indra PC" userId="S::indrapc@kcmit.edu.np::6a69ffcd-e128-43c7-a75b-f9f4965fd619" providerId="AD" clId="Web-{F341F475-9A25-4915-932B-1E129D95F87D}" dt="2021-10-05T04:36:12.255" v="167"/>
          <ac:spMkLst>
            <pc:docMk/>
            <pc:sldMk cId="2358005179" sldId="291"/>
            <ac:spMk id="1031" creationId="{2E80C965-DB6D-4F81-9E9E-B027384D0BD6}"/>
          </ac:spMkLst>
        </pc:spChg>
        <pc:spChg chg="add del">
          <ac:chgData name="Indra PC" userId="S::indrapc@kcmit.edu.np::6a69ffcd-e128-43c7-a75b-f9f4965fd619" providerId="AD" clId="Web-{F341F475-9A25-4915-932B-1E129D95F87D}" dt="2021-10-05T04:36:12.255" v="167"/>
          <ac:spMkLst>
            <pc:docMk/>
            <pc:sldMk cId="2358005179" sldId="291"/>
            <ac:spMk id="1032" creationId="{D3F51FEB-38FB-4F6C-9F7B-2F2AFAB65463}"/>
          </ac:spMkLst>
        </pc:spChg>
        <pc:spChg chg="add del">
          <ac:chgData name="Indra PC" userId="S::indrapc@kcmit.edu.np::6a69ffcd-e128-43c7-a75b-f9f4965fd619" providerId="AD" clId="Web-{F341F475-9A25-4915-932B-1E129D95F87D}" dt="2021-10-05T04:36:19.927" v="171"/>
          <ac:spMkLst>
            <pc:docMk/>
            <pc:sldMk cId="2358005179" sldId="291"/>
            <ac:spMk id="1033" creationId="{2B566528-1B12-4246-9431-5C2D7D081168}"/>
          </ac:spMkLst>
        </pc:spChg>
        <pc:spChg chg="add">
          <ac:chgData name="Indra PC" userId="S::indrapc@kcmit.edu.np::6a69ffcd-e128-43c7-a75b-f9f4965fd619" providerId="AD" clId="Web-{F341F475-9A25-4915-932B-1E129D95F87D}" dt="2021-10-05T04:36:19.942" v="173"/>
          <ac:spMkLst>
            <pc:docMk/>
            <pc:sldMk cId="2358005179" sldId="291"/>
            <ac:spMk id="1035" creationId="{E2384209-CB15-4CDF-9D31-C44FD9A3F20D}"/>
          </ac:spMkLst>
        </pc:spChg>
        <pc:spChg chg="add del">
          <ac:chgData name="Indra PC" userId="S::indrapc@kcmit.edu.np::6a69ffcd-e128-43c7-a75b-f9f4965fd619" providerId="AD" clId="Web-{F341F475-9A25-4915-932B-1E129D95F87D}" dt="2021-10-05T04:36:19.927" v="171"/>
          <ac:spMkLst>
            <pc:docMk/>
            <pc:sldMk cId="2358005179" sldId="291"/>
            <ac:spMk id="1036" creationId="{495AC710-C9AE-4E54-B0A7-73A11D3223B6}"/>
          </ac:spMkLst>
        </pc:spChg>
        <pc:spChg chg="add">
          <ac:chgData name="Indra PC" userId="S::indrapc@kcmit.edu.np::6a69ffcd-e128-43c7-a75b-f9f4965fd619" providerId="AD" clId="Web-{F341F475-9A25-4915-932B-1E129D95F87D}" dt="2021-10-05T04:36:19.942" v="173"/>
          <ac:spMkLst>
            <pc:docMk/>
            <pc:sldMk cId="2358005179" sldId="291"/>
            <ac:spMk id="1038" creationId="{2633B3B5-CC90-43F0-8714-D31D1F3F0209}"/>
          </ac:spMkLst>
        </pc:spChg>
        <pc:spChg chg="add">
          <ac:chgData name="Indra PC" userId="S::indrapc@kcmit.edu.np::6a69ffcd-e128-43c7-a75b-f9f4965fd619" providerId="AD" clId="Web-{F341F475-9A25-4915-932B-1E129D95F87D}" dt="2021-10-05T04:36:19.942" v="173"/>
          <ac:spMkLst>
            <pc:docMk/>
            <pc:sldMk cId="2358005179" sldId="291"/>
            <ac:spMk id="1039" creationId="{A8D57A06-A426-446D-B02C-A2DC6B62E45E}"/>
          </ac:spMkLst>
        </pc:spChg>
        <pc:grpChg chg="add del">
          <ac:chgData name="Indra PC" userId="S::indrapc@kcmit.edu.np::6a69ffcd-e128-43c7-a75b-f9f4965fd619" providerId="AD" clId="Web-{F341F475-9A25-4915-932B-1E129D95F87D}" dt="2021-10-05T04:36:04.270" v="163"/>
          <ac:grpSpMkLst>
            <pc:docMk/>
            <pc:sldMk cId="2358005179" sldId="291"/>
            <ac:grpSpMk id="75" creationId="{828A5161-06F1-46CF-8AD7-844680A59E13}"/>
          </ac:grpSpMkLst>
        </pc:grpChg>
        <pc:grpChg chg="add del">
          <ac:chgData name="Indra PC" userId="S::indrapc@kcmit.edu.np::6a69ffcd-e128-43c7-a75b-f9f4965fd619" providerId="AD" clId="Web-{F341F475-9A25-4915-932B-1E129D95F87D}" dt="2021-10-05T04:36:04.270" v="163"/>
          <ac:grpSpMkLst>
            <pc:docMk/>
            <pc:sldMk cId="2358005179" sldId="291"/>
            <ac:grpSpMk id="79" creationId="{5995D10D-E9C9-47DB-AE7E-801FEF38F5C9}"/>
          </ac:grpSpMkLst>
        </pc:grpChg>
        <pc:grpChg chg="add del">
          <ac:chgData name="Indra PC" userId="S::indrapc@kcmit.edu.np::6a69ffcd-e128-43c7-a75b-f9f4965fd619" providerId="AD" clId="Web-{F341F475-9A25-4915-932B-1E129D95F87D}" dt="2021-10-05T04:36:19.927" v="171"/>
          <ac:grpSpMkLst>
            <pc:docMk/>
            <pc:sldMk cId="2358005179" sldId="291"/>
            <ac:grpSpMk id="1034" creationId="{287F69AB-2350-44E3-9076-00265B93F313}"/>
          </ac:grpSpMkLst>
        </pc:grpChg>
        <pc:grpChg chg="add del">
          <ac:chgData name="Indra PC" userId="S::indrapc@kcmit.edu.np::6a69ffcd-e128-43c7-a75b-f9f4965fd619" providerId="AD" clId="Web-{F341F475-9A25-4915-932B-1E129D95F87D}" dt="2021-10-05T04:36:19.927" v="171"/>
          <ac:grpSpMkLst>
            <pc:docMk/>
            <pc:sldMk cId="2358005179" sldId="291"/>
            <ac:grpSpMk id="1037" creationId="{3EA7D759-6BEF-4CBD-A325-BCFA77832B3F}"/>
          </ac:grpSpMkLst>
        </pc:grpChg>
        <pc:picChg chg="add del mod ord replId">
          <ac:chgData name="Indra PC" userId="S::indrapc@kcmit.edu.np::6a69ffcd-e128-43c7-a75b-f9f4965fd619" providerId="AD" clId="Web-{F341F475-9A25-4915-932B-1E129D95F87D}" dt="2021-10-05T04:36:19.942" v="173"/>
          <ac:picMkLst>
            <pc:docMk/>
            <pc:sldMk cId="2358005179" sldId="291"/>
            <ac:picMk id="1026" creationId="{00000000-0000-0000-0000-000000000000}"/>
          </ac:picMkLst>
        </pc:picChg>
        <pc:picChg chg="add del">
          <ac:chgData name="Indra PC" userId="S::indrapc@kcmit.edu.np::6a69ffcd-e128-43c7-a75b-f9f4965fd619" providerId="AD" clId="Web-{F341F475-9A25-4915-932B-1E129D95F87D}" dt="2021-10-05T04:36:04.270" v="163"/>
          <ac:picMkLst>
            <pc:docMk/>
            <pc:sldMk cId="2358005179" sldId="291"/>
            <ac:picMk id="1026" creationId="{00000000-0000-0000-0000-000000000000}"/>
          </ac:picMkLst>
        </pc:picChg>
        <pc:picChg chg="add del">
          <ac:chgData name="Indra PC" userId="S::indrapc@kcmit.edu.np::6a69ffcd-e128-43c7-a75b-f9f4965fd619" providerId="AD" clId="Web-{F341F475-9A25-4915-932B-1E129D95F87D}" dt="2021-10-05T04:36:19.927" v="171"/>
          <ac:picMkLst>
            <pc:docMk/>
            <pc:sldMk cId="2358005179" sldId="291"/>
            <ac:picMk id="1026" creationId="{00000000-0000-0000-0000-000000000000}"/>
          </ac:picMkLst>
        </pc:picChg>
        <pc:picChg chg="add del">
          <ac:chgData name="Indra PC" userId="S::indrapc@kcmit.edu.np::6a69ffcd-e128-43c7-a75b-f9f4965fd619" providerId="AD" clId="Web-{F341F475-9A25-4915-932B-1E129D95F87D}" dt="2021-10-05T04:36:12.255" v="167"/>
          <ac:picMkLst>
            <pc:docMk/>
            <pc:sldMk cId="2358005179" sldId="291"/>
            <ac:picMk id="1026" creationId="{00000000-0000-0000-0000-000000000000}"/>
          </ac:picMkLst>
        </pc:picChg>
      </pc:sldChg>
      <pc:sldChg chg="addSp modSp mod setBg modClrScheme chgLayout">
        <pc:chgData name="Indra PC" userId="S::indrapc@kcmit.edu.np::6a69ffcd-e128-43c7-a75b-f9f4965fd619" providerId="AD" clId="Web-{F341F475-9A25-4915-932B-1E129D95F87D}" dt="2021-10-05T04:35:52.942" v="160"/>
        <pc:sldMkLst>
          <pc:docMk/>
          <pc:sldMk cId="1270238700" sldId="292"/>
        </pc:sldMkLst>
        <pc:spChg chg="add">
          <ac:chgData name="Indra PC" userId="S::indrapc@kcmit.edu.np::6a69ffcd-e128-43c7-a75b-f9f4965fd619" providerId="AD" clId="Web-{F341F475-9A25-4915-932B-1E129D95F87D}" dt="2021-10-05T04:35:52.942" v="160"/>
          <ac:spMkLst>
            <pc:docMk/>
            <pc:sldMk cId="1270238700" sldId="292"/>
            <ac:spMk id="71" creationId="{F3060C83-F051-4F0E-ABAD-AA0DFC48B218}"/>
          </ac:spMkLst>
        </pc:spChg>
        <pc:spChg chg="add">
          <ac:chgData name="Indra PC" userId="S::indrapc@kcmit.edu.np::6a69ffcd-e128-43c7-a75b-f9f4965fd619" providerId="AD" clId="Web-{F341F475-9A25-4915-932B-1E129D95F87D}" dt="2021-10-05T04:35:52.942" v="160"/>
          <ac:spMkLst>
            <pc:docMk/>
            <pc:sldMk cId="1270238700" sldId="292"/>
            <ac:spMk id="73" creationId="{83C98ABE-055B-441F-B07E-44F97F083C39}"/>
          </ac:spMkLst>
        </pc:spChg>
        <pc:spChg chg="add">
          <ac:chgData name="Indra PC" userId="S::indrapc@kcmit.edu.np::6a69ffcd-e128-43c7-a75b-f9f4965fd619" providerId="AD" clId="Web-{F341F475-9A25-4915-932B-1E129D95F87D}" dt="2021-10-05T04:35:52.942" v="160"/>
          <ac:spMkLst>
            <pc:docMk/>
            <pc:sldMk cId="1270238700" sldId="292"/>
            <ac:spMk id="75" creationId="{29FDB030-9B49-4CED-8CCD-4D99382388AC}"/>
          </ac:spMkLst>
        </pc:spChg>
        <pc:spChg chg="add">
          <ac:chgData name="Indra PC" userId="S::indrapc@kcmit.edu.np::6a69ffcd-e128-43c7-a75b-f9f4965fd619" providerId="AD" clId="Web-{F341F475-9A25-4915-932B-1E129D95F87D}" dt="2021-10-05T04:35:52.942" v="160"/>
          <ac:spMkLst>
            <pc:docMk/>
            <pc:sldMk cId="1270238700" sldId="292"/>
            <ac:spMk id="77" creationId="{3783CA14-24A1-485C-8B30-D6A5D87987AD}"/>
          </ac:spMkLst>
        </pc:spChg>
        <pc:spChg chg="add">
          <ac:chgData name="Indra PC" userId="S::indrapc@kcmit.edu.np::6a69ffcd-e128-43c7-a75b-f9f4965fd619" providerId="AD" clId="Web-{F341F475-9A25-4915-932B-1E129D95F87D}" dt="2021-10-05T04:35:52.942" v="160"/>
          <ac:spMkLst>
            <pc:docMk/>
            <pc:sldMk cId="1270238700" sldId="292"/>
            <ac:spMk id="79" creationId="{9A97C86A-04D6-40F7-AE84-31AB43E6A846}"/>
          </ac:spMkLst>
        </pc:spChg>
        <pc:spChg chg="add">
          <ac:chgData name="Indra PC" userId="S::indrapc@kcmit.edu.np::6a69ffcd-e128-43c7-a75b-f9f4965fd619" providerId="AD" clId="Web-{F341F475-9A25-4915-932B-1E129D95F87D}" dt="2021-10-05T04:35:52.942" v="160"/>
          <ac:spMkLst>
            <pc:docMk/>
            <pc:sldMk cId="1270238700" sldId="292"/>
            <ac:spMk id="81" creationId="{FF9F2414-84E8-453E-B1F3-389FDE8192D9}"/>
          </ac:spMkLst>
        </pc:spChg>
        <pc:spChg chg="add">
          <ac:chgData name="Indra PC" userId="S::indrapc@kcmit.edu.np::6a69ffcd-e128-43c7-a75b-f9f4965fd619" providerId="AD" clId="Web-{F341F475-9A25-4915-932B-1E129D95F87D}" dt="2021-10-05T04:35:52.942" v="160"/>
          <ac:spMkLst>
            <pc:docMk/>
            <pc:sldMk cId="1270238700" sldId="292"/>
            <ac:spMk id="83" creationId="{3ECA69A1-7536-43AC-85EF-C7106179F5ED}"/>
          </ac:spMkLst>
        </pc:spChg>
        <pc:picChg chg="mod">
          <ac:chgData name="Indra PC" userId="S::indrapc@kcmit.edu.np::6a69ffcd-e128-43c7-a75b-f9f4965fd619" providerId="AD" clId="Web-{F341F475-9A25-4915-932B-1E129D95F87D}" dt="2021-10-05T04:35:52.942" v="160"/>
          <ac:picMkLst>
            <pc:docMk/>
            <pc:sldMk cId="1270238700" sldId="292"/>
            <ac:picMk id="2050" creationId="{00000000-0000-0000-0000-000000000000}"/>
          </ac:picMkLst>
        </pc:picChg>
      </pc:sldChg>
      <pc:sldChg chg="addSp modSp mod setBg modClrScheme chgLayout">
        <pc:chgData name="Indra PC" userId="S::indrapc@kcmit.edu.np::6a69ffcd-e128-43c7-a75b-f9f4965fd619" providerId="AD" clId="Web-{F341F475-9A25-4915-932B-1E129D95F87D}" dt="2021-10-05T04:35:47.754" v="159"/>
        <pc:sldMkLst>
          <pc:docMk/>
          <pc:sldMk cId="1613281381" sldId="293"/>
        </pc:sldMkLst>
        <pc:spChg chg="add">
          <ac:chgData name="Indra PC" userId="S::indrapc@kcmit.edu.np::6a69ffcd-e128-43c7-a75b-f9f4965fd619" providerId="AD" clId="Web-{F341F475-9A25-4915-932B-1E129D95F87D}" dt="2021-10-05T04:35:47.754" v="159"/>
          <ac:spMkLst>
            <pc:docMk/>
            <pc:sldMk cId="1613281381" sldId="293"/>
            <ac:spMk id="71" creationId="{F3060C83-F051-4F0E-ABAD-AA0DFC48B218}"/>
          </ac:spMkLst>
        </pc:spChg>
        <pc:spChg chg="add">
          <ac:chgData name="Indra PC" userId="S::indrapc@kcmit.edu.np::6a69ffcd-e128-43c7-a75b-f9f4965fd619" providerId="AD" clId="Web-{F341F475-9A25-4915-932B-1E129D95F87D}" dt="2021-10-05T04:35:47.754" v="159"/>
          <ac:spMkLst>
            <pc:docMk/>
            <pc:sldMk cId="1613281381" sldId="293"/>
            <ac:spMk id="73" creationId="{83C98ABE-055B-441F-B07E-44F97F083C39}"/>
          </ac:spMkLst>
        </pc:spChg>
        <pc:spChg chg="add">
          <ac:chgData name="Indra PC" userId="S::indrapc@kcmit.edu.np::6a69ffcd-e128-43c7-a75b-f9f4965fd619" providerId="AD" clId="Web-{F341F475-9A25-4915-932B-1E129D95F87D}" dt="2021-10-05T04:35:47.754" v="159"/>
          <ac:spMkLst>
            <pc:docMk/>
            <pc:sldMk cId="1613281381" sldId="293"/>
            <ac:spMk id="75" creationId="{29FDB030-9B49-4CED-8CCD-4D99382388AC}"/>
          </ac:spMkLst>
        </pc:spChg>
        <pc:spChg chg="add">
          <ac:chgData name="Indra PC" userId="S::indrapc@kcmit.edu.np::6a69ffcd-e128-43c7-a75b-f9f4965fd619" providerId="AD" clId="Web-{F341F475-9A25-4915-932B-1E129D95F87D}" dt="2021-10-05T04:35:47.754" v="159"/>
          <ac:spMkLst>
            <pc:docMk/>
            <pc:sldMk cId="1613281381" sldId="293"/>
            <ac:spMk id="77" creationId="{3783CA14-24A1-485C-8B30-D6A5D87987AD}"/>
          </ac:spMkLst>
        </pc:spChg>
        <pc:spChg chg="add">
          <ac:chgData name="Indra PC" userId="S::indrapc@kcmit.edu.np::6a69ffcd-e128-43c7-a75b-f9f4965fd619" providerId="AD" clId="Web-{F341F475-9A25-4915-932B-1E129D95F87D}" dt="2021-10-05T04:35:47.754" v="159"/>
          <ac:spMkLst>
            <pc:docMk/>
            <pc:sldMk cId="1613281381" sldId="293"/>
            <ac:spMk id="79" creationId="{9A97C86A-04D6-40F7-AE84-31AB43E6A846}"/>
          </ac:spMkLst>
        </pc:spChg>
        <pc:spChg chg="add">
          <ac:chgData name="Indra PC" userId="S::indrapc@kcmit.edu.np::6a69ffcd-e128-43c7-a75b-f9f4965fd619" providerId="AD" clId="Web-{F341F475-9A25-4915-932B-1E129D95F87D}" dt="2021-10-05T04:35:47.754" v="159"/>
          <ac:spMkLst>
            <pc:docMk/>
            <pc:sldMk cId="1613281381" sldId="293"/>
            <ac:spMk id="81" creationId="{FF9F2414-84E8-453E-B1F3-389FDE8192D9}"/>
          </ac:spMkLst>
        </pc:spChg>
        <pc:spChg chg="add">
          <ac:chgData name="Indra PC" userId="S::indrapc@kcmit.edu.np::6a69ffcd-e128-43c7-a75b-f9f4965fd619" providerId="AD" clId="Web-{F341F475-9A25-4915-932B-1E129D95F87D}" dt="2021-10-05T04:35:47.754" v="159"/>
          <ac:spMkLst>
            <pc:docMk/>
            <pc:sldMk cId="1613281381" sldId="293"/>
            <ac:spMk id="83" creationId="{3ECA69A1-7536-43AC-85EF-C7106179F5ED}"/>
          </ac:spMkLst>
        </pc:spChg>
        <pc:picChg chg="mod">
          <ac:chgData name="Indra PC" userId="S::indrapc@kcmit.edu.np::6a69ffcd-e128-43c7-a75b-f9f4965fd619" providerId="AD" clId="Web-{F341F475-9A25-4915-932B-1E129D95F87D}" dt="2021-10-05T04:35:47.754" v="159"/>
          <ac:picMkLst>
            <pc:docMk/>
            <pc:sldMk cId="1613281381" sldId="293"/>
            <ac:picMk id="3074" creationId="{00000000-0000-0000-0000-000000000000}"/>
          </ac:picMkLst>
        </pc:picChg>
      </pc:sldChg>
      <pc:sldChg chg="addSp modSp mod setBg modClrScheme chgLayout">
        <pc:chgData name="Indra PC" userId="S::indrapc@kcmit.edu.np::6a69ffcd-e128-43c7-a75b-f9f4965fd619" providerId="AD" clId="Web-{F341F475-9A25-4915-932B-1E129D95F87D}" dt="2021-10-05T04:35:37.895" v="158"/>
        <pc:sldMkLst>
          <pc:docMk/>
          <pc:sldMk cId="1257342627" sldId="294"/>
        </pc:sldMkLst>
        <pc:spChg chg="add">
          <ac:chgData name="Indra PC" userId="S::indrapc@kcmit.edu.np::6a69ffcd-e128-43c7-a75b-f9f4965fd619" providerId="AD" clId="Web-{F341F475-9A25-4915-932B-1E129D95F87D}" dt="2021-10-05T04:35:37.895" v="158"/>
          <ac:spMkLst>
            <pc:docMk/>
            <pc:sldMk cId="1257342627" sldId="294"/>
            <ac:spMk id="71" creationId="{F3060C83-F051-4F0E-ABAD-AA0DFC48B218}"/>
          </ac:spMkLst>
        </pc:spChg>
        <pc:spChg chg="add">
          <ac:chgData name="Indra PC" userId="S::indrapc@kcmit.edu.np::6a69ffcd-e128-43c7-a75b-f9f4965fd619" providerId="AD" clId="Web-{F341F475-9A25-4915-932B-1E129D95F87D}" dt="2021-10-05T04:35:37.895" v="158"/>
          <ac:spMkLst>
            <pc:docMk/>
            <pc:sldMk cId="1257342627" sldId="294"/>
            <ac:spMk id="73" creationId="{83C98ABE-055B-441F-B07E-44F97F083C39}"/>
          </ac:spMkLst>
        </pc:spChg>
        <pc:spChg chg="add">
          <ac:chgData name="Indra PC" userId="S::indrapc@kcmit.edu.np::6a69ffcd-e128-43c7-a75b-f9f4965fd619" providerId="AD" clId="Web-{F341F475-9A25-4915-932B-1E129D95F87D}" dt="2021-10-05T04:35:37.895" v="158"/>
          <ac:spMkLst>
            <pc:docMk/>
            <pc:sldMk cId="1257342627" sldId="294"/>
            <ac:spMk id="75" creationId="{29FDB030-9B49-4CED-8CCD-4D99382388AC}"/>
          </ac:spMkLst>
        </pc:spChg>
        <pc:spChg chg="add">
          <ac:chgData name="Indra PC" userId="S::indrapc@kcmit.edu.np::6a69ffcd-e128-43c7-a75b-f9f4965fd619" providerId="AD" clId="Web-{F341F475-9A25-4915-932B-1E129D95F87D}" dt="2021-10-05T04:35:37.895" v="158"/>
          <ac:spMkLst>
            <pc:docMk/>
            <pc:sldMk cId="1257342627" sldId="294"/>
            <ac:spMk id="77" creationId="{3783CA14-24A1-485C-8B30-D6A5D87987AD}"/>
          </ac:spMkLst>
        </pc:spChg>
        <pc:spChg chg="add">
          <ac:chgData name="Indra PC" userId="S::indrapc@kcmit.edu.np::6a69ffcd-e128-43c7-a75b-f9f4965fd619" providerId="AD" clId="Web-{F341F475-9A25-4915-932B-1E129D95F87D}" dt="2021-10-05T04:35:37.895" v="158"/>
          <ac:spMkLst>
            <pc:docMk/>
            <pc:sldMk cId="1257342627" sldId="294"/>
            <ac:spMk id="79" creationId="{9A97C86A-04D6-40F7-AE84-31AB43E6A846}"/>
          </ac:spMkLst>
        </pc:spChg>
        <pc:spChg chg="add">
          <ac:chgData name="Indra PC" userId="S::indrapc@kcmit.edu.np::6a69ffcd-e128-43c7-a75b-f9f4965fd619" providerId="AD" clId="Web-{F341F475-9A25-4915-932B-1E129D95F87D}" dt="2021-10-05T04:35:37.895" v="158"/>
          <ac:spMkLst>
            <pc:docMk/>
            <pc:sldMk cId="1257342627" sldId="294"/>
            <ac:spMk id="81" creationId="{FF9F2414-84E8-453E-B1F3-389FDE8192D9}"/>
          </ac:spMkLst>
        </pc:spChg>
        <pc:spChg chg="add">
          <ac:chgData name="Indra PC" userId="S::indrapc@kcmit.edu.np::6a69ffcd-e128-43c7-a75b-f9f4965fd619" providerId="AD" clId="Web-{F341F475-9A25-4915-932B-1E129D95F87D}" dt="2021-10-05T04:35:37.895" v="158"/>
          <ac:spMkLst>
            <pc:docMk/>
            <pc:sldMk cId="1257342627" sldId="294"/>
            <ac:spMk id="83" creationId="{3ECA69A1-7536-43AC-85EF-C7106179F5ED}"/>
          </ac:spMkLst>
        </pc:spChg>
        <pc:picChg chg="mod">
          <ac:chgData name="Indra PC" userId="S::indrapc@kcmit.edu.np::6a69ffcd-e128-43c7-a75b-f9f4965fd619" providerId="AD" clId="Web-{F341F475-9A25-4915-932B-1E129D95F87D}" dt="2021-10-05T04:35:37.895" v="158"/>
          <ac:picMkLst>
            <pc:docMk/>
            <pc:sldMk cId="1257342627" sldId="294"/>
            <ac:picMk id="4098" creationId="{00000000-0000-0000-0000-000000000000}"/>
          </ac:picMkLst>
        </pc:picChg>
      </pc:sldChg>
      <pc:sldChg chg="mod modClrScheme chgLayout">
        <pc:chgData name="Indra PC" userId="S::indrapc@kcmit.edu.np::6a69ffcd-e128-43c7-a75b-f9f4965fd619" providerId="AD" clId="Web-{F341F475-9A25-4915-932B-1E129D95F87D}" dt="2021-10-05T04:22:42.723" v="34"/>
        <pc:sldMkLst>
          <pc:docMk/>
          <pc:sldMk cId="3742190818" sldId="295"/>
        </pc:sldMkLst>
      </pc:sldChg>
      <pc:sldChg chg="modSp new del mod modClrScheme chgLayout">
        <pc:chgData name="Indra PC" userId="S::indrapc@kcmit.edu.np::6a69ffcd-e128-43c7-a75b-f9f4965fd619" providerId="AD" clId="Web-{F341F475-9A25-4915-932B-1E129D95F87D}" dt="2021-10-05T04:22:58.239" v="35"/>
        <pc:sldMkLst>
          <pc:docMk/>
          <pc:sldMk cId="1448656006" sldId="296"/>
        </pc:sldMkLst>
        <pc:spChg chg="mod ord">
          <ac:chgData name="Indra PC" userId="S::indrapc@kcmit.edu.np::6a69ffcd-e128-43c7-a75b-f9f4965fd619" providerId="AD" clId="Web-{F341F475-9A25-4915-932B-1E129D95F87D}" dt="2021-10-05T04:22:42.723" v="34"/>
          <ac:spMkLst>
            <pc:docMk/>
            <pc:sldMk cId="1448656006" sldId="296"/>
            <ac:spMk id="2" creationId="{1891BFDD-50FA-45BC-BD13-B71E64B7A017}"/>
          </ac:spMkLst>
        </pc:spChg>
        <pc:spChg chg="mod ord">
          <ac:chgData name="Indra PC" userId="S::indrapc@kcmit.edu.np::6a69ffcd-e128-43c7-a75b-f9f4965fd619" providerId="AD" clId="Web-{F341F475-9A25-4915-932B-1E129D95F87D}" dt="2021-10-05T04:22:42.723" v="34"/>
          <ac:spMkLst>
            <pc:docMk/>
            <pc:sldMk cId="1448656006" sldId="296"/>
            <ac:spMk id="3" creationId="{8A01D73D-49AE-45F8-8B8B-21B3724AFEBB}"/>
          </ac:spMkLst>
        </pc:spChg>
      </pc:sldChg>
      <pc:sldChg chg="addSp delSp modSp new del mod modClrScheme chgLayout">
        <pc:chgData name="Indra PC" userId="S::indrapc@kcmit.edu.np::6a69ffcd-e128-43c7-a75b-f9f4965fd619" providerId="AD" clId="Web-{F341F475-9A25-4915-932B-1E129D95F87D}" dt="2021-10-05T04:23:20.396" v="39"/>
        <pc:sldMkLst>
          <pc:docMk/>
          <pc:sldMk cId="1066155411" sldId="297"/>
        </pc:sldMkLst>
        <pc:spChg chg="del">
          <ac:chgData name="Indra PC" userId="S::indrapc@kcmit.edu.np::6a69ffcd-e128-43c7-a75b-f9f4965fd619" providerId="AD" clId="Web-{F341F475-9A25-4915-932B-1E129D95F87D}" dt="2021-10-05T04:20:37.314" v="18"/>
          <ac:spMkLst>
            <pc:docMk/>
            <pc:sldMk cId="1066155411" sldId="297"/>
            <ac:spMk id="2" creationId="{64BBD642-0355-470C-9E6B-51C74A3F8895}"/>
          </ac:spMkLst>
        </pc:spChg>
        <pc:spChg chg="del">
          <ac:chgData name="Indra PC" userId="S::indrapc@kcmit.edu.np::6a69ffcd-e128-43c7-a75b-f9f4965fd619" providerId="AD" clId="Web-{F341F475-9A25-4915-932B-1E129D95F87D}" dt="2021-10-05T04:20:37.314" v="18"/>
          <ac:spMkLst>
            <pc:docMk/>
            <pc:sldMk cId="1066155411" sldId="297"/>
            <ac:spMk id="3" creationId="{8AD5B75D-1549-43CD-9584-E8701FDF4D26}"/>
          </ac:spMkLst>
        </pc:spChg>
        <pc:spChg chg="add mod">
          <ac:chgData name="Indra PC" userId="S::indrapc@kcmit.edu.np::6a69ffcd-e128-43c7-a75b-f9f4965fd619" providerId="AD" clId="Web-{F341F475-9A25-4915-932B-1E129D95F87D}" dt="2021-10-05T04:20:44.627" v="20"/>
          <ac:spMkLst>
            <pc:docMk/>
            <pc:sldMk cId="1066155411" sldId="297"/>
            <ac:spMk id="4" creationId="{950C9746-9AC5-452E-8AFD-E0F6682D5F07}"/>
          </ac:spMkLst>
        </pc:spChg>
      </pc:sldChg>
      <pc:sldChg chg="addSp delSp modSp new mod setBg modClrScheme addAnim chgLayout">
        <pc:chgData name="Indra PC" userId="S::indrapc@kcmit.edu.np::6a69ffcd-e128-43c7-a75b-f9f4965fd619" providerId="AD" clId="Web-{F341F475-9A25-4915-932B-1E129D95F87D}" dt="2021-10-05T04:49:03.067" v="317" actId="20577"/>
        <pc:sldMkLst>
          <pc:docMk/>
          <pc:sldMk cId="3802219633" sldId="298"/>
        </pc:sldMkLst>
        <pc:spChg chg="mod ord">
          <ac:chgData name="Indra PC" userId="S::indrapc@kcmit.edu.np::6a69ffcd-e128-43c7-a75b-f9f4965fd619" providerId="AD" clId="Web-{F341F475-9A25-4915-932B-1E129D95F87D}" dt="2021-10-05T04:49:03.067" v="317" actId="20577"/>
          <ac:spMkLst>
            <pc:docMk/>
            <pc:sldMk cId="3802219633" sldId="298"/>
            <ac:spMk id="2" creationId="{EB212BE0-6EFF-4B6E-9535-B78C50CD6FB3}"/>
          </ac:spMkLst>
        </pc:spChg>
        <pc:spChg chg="del">
          <ac:chgData name="Indra PC" userId="S::indrapc@kcmit.edu.np::6a69ffcd-e128-43c7-a75b-f9f4965fd619" providerId="AD" clId="Web-{F341F475-9A25-4915-932B-1E129D95F87D}" dt="2021-10-05T04:21:16.956" v="27"/>
          <ac:spMkLst>
            <pc:docMk/>
            <pc:sldMk cId="3802219633" sldId="298"/>
            <ac:spMk id="3" creationId="{D2AC0677-4AFF-4FBA-B70E-C3BF47A40907}"/>
          </ac:spMkLst>
        </pc:spChg>
        <pc:spChg chg="add del">
          <ac:chgData name="Indra PC" userId="S::indrapc@kcmit.edu.np::6a69ffcd-e128-43c7-a75b-f9f4965fd619" providerId="AD" clId="Web-{F341F475-9A25-4915-932B-1E129D95F87D}" dt="2021-10-05T04:47:27.878" v="292"/>
          <ac:spMkLst>
            <pc:docMk/>
            <pc:sldMk cId="3802219633" sldId="298"/>
            <ac:spMk id="7" creationId="{FFD48BC7-DC40-47DE-87EE-9F4B6ECB9ABB}"/>
          </ac:spMkLst>
        </pc:spChg>
        <pc:spChg chg="add del">
          <ac:chgData name="Indra PC" userId="S::indrapc@kcmit.edu.np::6a69ffcd-e128-43c7-a75b-f9f4965fd619" providerId="AD" clId="Web-{F341F475-9A25-4915-932B-1E129D95F87D}" dt="2021-10-05T04:47:27.878" v="292"/>
          <ac:spMkLst>
            <pc:docMk/>
            <pc:sldMk cId="3802219633" sldId="298"/>
            <ac:spMk id="9" creationId="{E502BBC7-2C76-46F3-BC24-5985BC13DB88}"/>
          </ac:spMkLst>
        </pc:spChg>
        <pc:spChg chg="add del">
          <ac:chgData name="Indra PC" userId="S::indrapc@kcmit.edu.np::6a69ffcd-e128-43c7-a75b-f9f4965fd619" providerId="AD" clId="Web-{F341F475-9A25-4915-932B-1E129D95F87D}" dt="2021-10-05T04:47:27.878" v="292"/>
          <ac:spMkLst>
            <pc:docMk/>
            <pc:sldMk cId="3802219633" sldId="298"/>
            <ac:spMk id="11" creationId="{C7F28D52-2A5F-4D23-81AE-7CB8B591C7AF}"/>
          </ac:spMkLst>
        </pc:spChg>
        <pc:spChg chg="add del">
          <ac:chgData name="Indra PC" userId="S::indrapc@kcmit.edu.np::6a69ffcd-e128-43c7-a75b-f9f4965fd619" providerId="AD" clId="Web-{F341F475-9A25-4915-932B-1E129D95F87D}" dt="2021-10-05T04:47:27.878" v="292"/>
          <ac:spMkLst>
            <pc:docMk/>
            <pc:sldMk cId="3802219633" sldId="298"/>
            <ac:spMk id="13" creationId="{3629484E-3792-4B3D-89AD-7C8A1ED0E0D4}"/>
          </ac:spMkLst>
        </pc:spChg>
        <pc:spChg chg="add del">
          <ac:chgData name="Indra PC" userId="S::indrapc@kcmit.edu.np::6a69ffcd-e128-43c7-a75b-f9f4965fd619" providerId="AD" clId="Web-{F341F475-9A25-4915-932B-1E129D95F87D}" dt="2021-10-05T04:48:08.222" v="304"/>
          <ac:spMkLst>
            <pc:docMk/>
            <pc:sldMk cId="3802219633" sldId="298"/>
            <ac:spMk id="18" creationId="{A8DB9CD9-59B1-4D73-BC4C-98796A48EF9B}"/>
          </ac:spMkLst>
        </pc:spChg>
        <pc:spChg chg="add del">
          <ac:chgData name="Indra PC" userId="S::indrapc@kcmit.edu.np::6a69ffcd-e128-43c7-a75b-f9f4965fd619" providerId="AD" clId="Web-{F341F475-9A25-4915-932B-1E129D95F87D}" dt="2021-10-05T04:48:08.222" v="304"/>
          <ac:spMkLst>
            <pc:docMk/>
            <pc:sldMk cId="3802219633" sldId="298"/>
            <ac:spMk id="20" creationId="{8874A6A9-41FF-4E33-AFA8-F9F81436A59E}"/>
          </ac:spMkLst>
        </pc:spChg>
        <pc:spChg chg="add">
          <ac:chgData name="Indra PC" userId="S::indrapc@kcmit.edu.np::6a69ffcd-e128-43c7-a75b-f9f4965fd619" providerId="AD" clId="Web-{F341F475-9A25-4915-932B-1E129D95F87D}" dt="2021-10-05T04:48:08.222" v="304"/>
          <ac:spMkLst>
            <pc:docMk/>
            <pc:sldMk cId="3802219633" sldId="298"/>
            <ac:spMk id="34" creationId="{1EADCAF8-8823-4E89-8612-21029831A4B2}"/>
          </ac:spMkLst>
        </pc:spChg>
        <pc:spChg chg="add">
          <ac:chgData name="Indra PC" userId="S::indrapc@kcmit.edu.np::6a69ffcd-e128-43c7-a75b-f9f4965fd619" providerId="AD" clId="Web-{F341F475-9A25-4915-932B-1E129D95F87D}" dt="2021-10-05T04:48:08.222" v="304"/>
          <ac:spMkLst>
            <pc:docMk/>
            <pc:sldMk cId="3802219633" sldId="298"/>
            <ac:spMk id="36" creationId="{28CA07B2-0819-4B62-9425-7A52BBDD7070}"/>
          </ac:spMkLst>
        </pc:spChg>
        <pc:grpChg chg="add del">
          <ac:chgData name="Indra PC" userId="S::indrapc@kcmit.edu.np::6a69ffcd-e128-43c7-a75b-f9f4965fd619" providerId="AD" clId="Web-{F341F475-9A25-4915-932B-1E129D95F87D}" dt="2021-10-05T04:48:08.222" v="304"/>
          <ac:grpSpMkLst>
            <pc:docMk/>
            <pc:sldMk cId="3802219633" sldId="298"/>
            <ac:grpSpMk id="22" creationId="{721D730E-1F97-4071-B143-B05E6D2599BC}"/>
          </ac:grpSpMkLst>
        </pc:grpChg>
        <pc:grpChg chg="add">
          <ac:chgData name="Indra PC" userId="S::indrapc@kcmit.edu.np::6a69ffcd-e128-43c7-a75b-f9f4965fd619" providerId="AD" clId="Web-{F341F475-9A25-4915-932B-1E129D95F87D}" dt="2021-10-05T04:48:08.222" v="304"/>
          <ac:grpSpMkLst>
            <pc:docMk/>
            <pc:sldMk cId="3802219633" sldId="298"/>
            <ac:grpSpMk id="38" creationId="{DA02BEE4-A5D4-40AF-882D-49D34B086FFF}"/>
          </ac:grpSpMkLst>
        </pc:grpChg>
      </pc:sldChg>
      <pc:sldChg chg="addSp delSp modSp new mod setBg modClrScheme chgLayout">
        <pc:chgData name="Indra PC" userId="S::indrapc@kcmit.edu.np::6a69ffcd-e128-43c7-a75b-f9f4965fd619" providerId="AD" clId="Web-{F341F475-9A25-4915-932B-1E129D95F87D}" dt="2021-10-05T04:47:11.674" v="291"/>
        <pc:sldMkLst>
          <pc:docMk/>
          <pc:sldMk cId="1551790182" sldId="299"/>
        </pc:sldMkLst>
        <pc:spChg chg="add mod">
          <ac:chgData name="Indra PC" userId="S::indrapc@kcmit.edu.np::6a69ffcd-e128-43c7-a75b-f9f4965fd619" providerId="AD" clId="Web-{F341F475-9A25-4915-932B-1E129D95F87D}" dt="2021-10-05T04:47:11.674" v="291"/>
          <ac:spMkLst>
            <pc:docMk/>
            <pc:sldMk cId="1551790182" sldId="299"/>
            <ac:spMk id="2" creationId="{6ACC63E5-8A4A-4D63-A80F-0DEE303A7155}"/>
          </ac:spMkLst>
        </pc:spChg>
        <pc:spChg chg="add del mod">
          <ac:chgData name="Indra PC" userId="S::indrapc@kcmit.edu.np::6a69ffcd-e128-43c7-a75b-f9f4965fd619" providerId="AD" clId="Web-{F341F475-9A25-4915-932B-1E129D95F87D}" dt="2021-10-05T04:47:03.799" v="290"/>
          <ac:spMkLst>
            <pc:docMk/>
            <pc:sldMk cId="1551790182" sldId="299"/>
            <ac:spMk id="3" creationId="{DE629296-21A2-4204-A9EC-455B268E6153}"/>
          </ac:spMkLst>
        </pc:spChg>
        <pc:spChg chg="add del">
          <ac:chgData name="Indra PC" userId="S::indrapc@kcmit.edu.np::6a69ffcd-e128-43c7-a75b-f9f4965fd619" providerId="AD" clId="Web-{F341F475-9A25-4915-932B-1E129D95F87D}" dt="2021-10-05T04:47:11.674" v="291"/>
          <ac:spMkLst>
            <pc:docMk/>
            <pc:sldMk cId="1551790182" sldId="299"/>
            <ac:spMk id="10" creationId="{65219498-D544-41AC-98FE-8F956EF66A62}"/>
          </ac:spMkLst>
        </pc:spChg>
        <pc:spChg chg="add del">
          <ac:chgData name="Indra PC" userId="S::indrapc@kcmit.edu.np::6a69ffcd-e128-43c7-a75b-f9f4965fd619" providerId="AD" clId="Web-{F341F475-9A25-4915-932B-1E129D95F87D}" dt="2021-10-05T04:47:11.674" v="291"/>
          <ac:spMkLst>
            <pc:docMk/>
            <pc:sldMk cId="1551790182" sldId="299"/>
            <ac:spMk id="12" creationId="{F500DBFC-17A9-4E0A-AEE2-A49F9AEEF0FD}"/>
          </ac:spMkLst>
        </pc:spChg>
        <pc:spChg chg="add">
          <ac:chgData name="Indra PC" userId="S::indrapc@kcmit.edu.np::6a69ffcd-e128-43c7-a75b-f9f4965fd619" providerId="AD" clId="Web-{F341F475-9A25-4915-932B-1E129D95F87D}" dt="2021-10-05T04:47:11.674" v="291"/>
          <ac:spMkLst>
            <pc:docMk/>
            <pc:sldMk cId="1551790182" sldId="299"/>
            <ac:spMk id="23" creationId="{8A94871E-96FC-4ADE-815B-41A636E34F1A}"/>
          </ac:spMkLst>
        </pc:spChg>
        <pc:spChg chg="add">
          <ac:chgData name="Indra PC" userId="S::indrapc@kcmit.edu.np::6a69ffcd-e128-43c7-a75b-f9f4965fd619" providerId="AD" clId="Web-{F341F475-9A25-4915-932B-1E129D95F87D}" dt="2021-10-05T04:47:11.674" v="291"/>
          <ac:spMkLst>
            <pc:docMk/>
            <pc:sldMk cId="1551790182" sldId="299"/>
            <ac:spMk id="25" creationId="{3FCFB1DE-0B7E-48CC-BA90-B2AB0889F9D6}"/>
          </ac:spMkLst>
        </pc:spChg>
        <pc:grpChg chg="add del">
          <ac:chgData name="Indra PC" userId="S::indrapc@kcmit.edu.np::6a69ffcd-e128-43c7-a75b-f9f4965fd619" providerId="AD" clId="Web-{F341F475-9A25-4915-932B-1E129D95F87D}" dt="2021-10-05T04:47:11.674" v="291"/>
          <ac:grpSpMkLst>
            <pc:docMk/>
            <pc:sldMk cId="1551790182" sldId="299"/>
            <ac:grpSpMk id="14" creationId="{D74613BB-817C-4C4F-8A24-4936F2F064C0}"/>
          </ac:grpSpMkLst>
        </pc:grpChg>
        <pc:picChg chg="add mod">
          <ac:chgData name="Indra PC" userId="S::indrapc@kcmit.edu.np::6a69ffcd-e128-43c7-a75b-f9f4965fd619" providerId="AD" clId="Web-{F341F475-9A25-4915-932B-1E129D95F87D}" dt="2021-10-05T04:47:11.674" v="291"/>
          <ac:picMkLst>
            <pc:docMk/>
            <pc:sldMk cId="1551790182" sldId="299"/>
            <ac:picMk id="7" creationId="{F1AD3B15-8FE5-467C-AE01-ED043F52B715}"/>
          </ac:picMkLst>
        </pc:picChg>
      </pc:sldChg>
      <pc:sldChg chg="modSp new del mod modClrScheme chgLayout">
        <pc:chgData name="Indra PC" userId="S::indrapc@kcmit.edu.np::6a69ffcd-e128-43c7-a75b-f9f4965fd619" providerId="AD" clId="Web-{F341F475-9A25-4915-932B-1E129D95F87D}" dt="2021-10-05T04:22:59.426" v="36"/>
        <pc:sldMkLst>
          <pc:docMk/>
          <pc:sldMk cId="3907251366" sldId="299"/>
        </pc:sldMkLst>
        <pc:spChg chg="mod ord">
          <ac:chgData name="Indra PC" userId="S::indrapc@kcmit.edu.np::6a69ffcd-e128-43c7-a75b-f9f4965fd619" providerId="AD" clId="Web-{F341F475-9A25-4915-932B-1E129D95F87D}" dt="2021-10-05T04:22:42.723" v="34"/>
          <ac:spMkLst>
            <pc:docMk/>
            <pc:sldMk cId="3907251366" sldId="299"/>
            <ac:spMk id="2" creationId="{FC37B61B-6B98-4E90-8CDC-E8E28EBFD2DD}"/>
          </ac:spMkLst>
        </pc:spChg>
        <pc:spChg chg="mod ord">
          <ac:chgData name="Indra PC" userId="S::indrapc@kcmit.edu.np::6a69ffcd-e128-43c7-a75b-f9f4965fd619" providerId="AD" clId="Web-{F341F475-9A25-4915-932B-1E129D95F87D}" dt="2021-10-05T04:22:42.723" v="34"/>
          <ac:spMkLst>
            <pc:docMk/>
            <pc:sldMk cId="3907251366" sldId="299"/>
            <ac:spMk id="3" creationId="{286F4F67-6CF5-4188-970A-8672F68B62F9}"/>
          </ac:spMkLst>
        </pc:spChg>
      </pc:sldChg>
      <pc:sldMasterChg chg="del delSldLayout">
        <pc:chgData name="Indra PC" userId="S::indrapc@kcmit.edu.np::6a69ffcd-e128-43c7-a75b-f9f4965fd619" providerId="AD" clId="Web-{F341F475-9A25-4915-932B-1E129D95F87D}" dt="2021-10-05T04:22:42.723" v="34"/>
        <pc:sldMasterMkLst>
          <pc:docMk/>
          <pc:sldMasterMk cId="0" sldId="2147483696"/>
        </pc:sldMasterMkLst>
        <pc:sldLayoutChg chg="del">
          <pc:chgData name="Indra PC" userId="S::indrapc@kcmit.edu.np::6a69ffcd-e128-43c7-a75b-f9f4965fd619" providerId="AD" clId="Web-{F341F475-9A25-4915-932B-1E129D95F87D}" dt="2021-10-05T04:22:42.723" v="34"/>
          <pc:sldLayoutMkLst>
            <pc:docMk/>
            <pc:sldMasterMk cId="0" sldId="2147483696"/>
            <pc:sldLayoutMk cId="0" sldId="2147483697"/>
          </pc:sldLayoutMkLst>
        </pc:sldLayoutChg>
        <pc:sldLayoutChg chg="del">
          <pc:chgData name="Indra PC" userId="S::indrapc@kcmit.edu.np::6a69ffcd-e128-43c7-a75b-f9f4965fd619" providerId="AD" clId="Web-{F341F475-9A25-4915-932B-1E129D95F87D}" dt="2021-10-05T04:22:42.723" v="34"/>
          <pc:sldLayoutMkLst>
            <pc:docMk/>
            <pc:sldMasterMk cId="0" sldId="2147483696"/>
            <pc:sldLayoutMk cId="0" sldId="2147483698"/>
          </pc:sldLayoutMkLst>
        </pc:sldLayoutChg>
        <pc:sldLayoutChg chg="del">
          <pc:chgData name="Indra PC" userId="S::indrapc@kcmit.edu.np::6a69ffcd-e128-43c7-a75b-f9f4965fd619" providerId="AD" clId="Web-{F341F475-9A25-4915-932B-1E129D95F87D}" dt="2021-10-05T04:22:42.723" v="34"/>
          <pc:sldLayoutMkLst>
            <pc:docMk/>
            <pc:sldMasterMk cId="0" sldId="2147483696"/>
            <pc:sldLayoutMk cId="0" sldId="2147483699"/>
          </pc:sldLayoutMkLst>
        </pc:sldLayoutChg>
        <pc:sldLayoutChg chg="del">
          <pc:chgData name="Indra PC" userId="S::indrapc@kcmit.edu.np::6a69ffcd-e128-43c7-a75b-f9f4965fd619" providerId="AD" clId="Web-{F341F475-9A25-4915-932B-1E129D95F87D}" dt="2021-10-05T04:22:42.723" v="34"/>
          <pc:sldLayoutMkLst>
            <pc:docMk/>
            <pc:sldMasterMk cId="0" sldId="2147483696"/>
            <pc:sldLayoutMk cId="0" sldId="2147483700"/>
          </pc:sldLayoutMkLst>
        </pc:sldLayoutChg>
        <pc:sldLayoutChg chg="del">
          <pc:chgData name="Indra PC" userId="S::indrapc@kcmit.edu.np::6a69ffcd-e128-43c7-a75b-f9f4965fd619" providerId="AD" clId="Web-{F341F475-9A25-4915-932B-1E129D95F87D}" dt="2021-10-05T04:22:42.723" v="34"/>
          <pc:sldLayoutMkLst>
            <pc:docMk/>
            <pc:sldMasterMk cId="0" sldId="2147483696"/>
            <pc:sldLayoutMk cId="0" sldId="2147483701"/>
          </pc:sldLayoutMkLst>
        </pc:sldLayoutChg>
        <pc:sldLayoutChg chg="del">
          <pc:chgData name="Indra PC" userId="S::indrapc@kcmit.edu.np::6a69ffcd-e128-43c7-a75b-f9f4965fd619" providerId="AD" clId="Web-{F341F475-9A25-4915-932B-1E129D95F87D}" dt="2021-10-05T04:22:42.723" v="34"/>
          <pc:sldLayoutMkLst>
            <pc:docMk/>
            <pc:sldMasterMk cId="0" sldId="2147483696"/>
            <pc:sldLayoutMk cId="0" sldId="2147483702"/>
          </pc:sldLayoutMkLst>
        </pc:sldLayoutChg>
        <pc:sldLayoutChg chg="del">
          <pc:chgData name="Indra PC" userId="S::indrapc@kcmit.edu.np::6a69ffcd-e128-43c7-a75b-f9f4965fd619" providerId="AD" clId="Web-{F341F475-9A25-4915-932B-1E129D95F87D}" dt="2021-10-05T04:22:42.723" v="34"/>
          <pc:sldLayoutMkLst>
            <pc:docMk/>
            <pc:sldMasterMk cId="0" sldId="2147483696"/>
            <pc:sldLayoutMk cId="0" sldId="2147483703"/>
          </pc:sldLayoutMkLst>
        </pc:sldLayoutChg>
        <pc:sldLayoutChg chg="del">
          <pc:chgData name="Indra PC" userId="S::indrapc@kcmit.edu.np::6a69ffcd-e128-43c7-a75b-f9f4965fd619" providerId="AD" clId="Web-{F341F475-9A25-4915-932B-1E129D95F87D}" dt="2021-10-05T04:22:42.723" v="34"/>
          <pc:sldLayoutMkLst>
            <pc:docMk/>
            <pc:sldMasterMk cId="0" sldId="2147483696"/>
            <pc:sldLayoutMk cId="0" sldId="2147483704"/>
          </pc:sldLayoutMkLst>
        </pc:sldLayoutChg>
        <pc:sldLayoutChg chg="del">
          <pc:chgData name="Indra PC" userId="S::indrapc@kcmit.edu.np::6a69ffcd-e128-43c7-a75b-f9f4965fd619" providerId="AD" clId="Web-{F341F475-9A25-4915-932B-1E129D95F87D}" dt="2021-10-05T04:22:42.723" v="34"/>
          <pc:sldLayoutMkLst>
            <pc:docMk/>
            <pc:sldMasterMk cId="0" sldId="2147483696"/>
            <pc:sldLayoutMk cId="0" sldId="2147483705"/>
          </pc:sldLayoutMkLst>
        </pc:sldLayoutChg>
        <pc:sldLayoutChg chg="del">
          <pc:chgData name="Indra PC" userId="S::indrapc@kcmit.edu.np::6a69ffcd-e128-43c7-a75b-f9f4965fd619" providerId="AD" clId="Web-{F341F475-9A25-4915-932B-1E129D95F87D}" dt="2021-10-05T04:22:42.723" v="34"/>
          <pc:sldLayoutMkLst>
            <pc:docMk/>
            <pc:sldMasterMk cId="0" sldId="2147483696"/>
            <pc:sldLayoutMk cId="0" sldId="2147483706"/>
          </pc:sldLayoutMkLst>
        </pc:sldLayoutChg>
        <pc:sldLayoutChg chg="del">
          <pc:chgData name="Indra PC" userId="S::indrapc@kcmit.edu.np::6a69ffcd-e128-43c7-a75b-f9f4965fd619" providerId="AD" clId="Web-{F341F475-9A25-4915-932B-1E129D95F87D}" dt="2021-10-05T04:22:42.723" v="34"/>
          <pc:sldLayoutMkLst>
            <pc:docMk/>
            <pc:sldMasterMk cId="0" sldId="2147483696"/>
            <pc:sldLayoutMk cId="0" sldId="2147483707"/>
          </pc:sldLayoutMkLst>
        </pc:sldLayoutChg>
      </pc:sldMasterChg>
      <pc:sldMasterChg chg="add addSldLayout modSldLayout">
        <pc:chgData name="Indra PC" userId="S::indrapc@kcmit.edu.np::6a69ffcd-e128-43c7-a75b-f9f4965fd619" providerId="AD" clId="Web-{F341F475-9A25-4915-932B-1E129D95F87D}" dt="2021-10-05T04:22:42.723" v="34"/>
        <pc:sldMasterMkLst>
          <pc:docMk/>
          <pc:sldMasterMk cId="1913205636" sldId="2147483708"/>
        </pc:sldMasterMkLst>
        <pc:sldLayoutChg chg="add mod replId">
          <pc:chgData name="Indra PC" userId="S::indrapc@kcmit.edu.np::6a69ffcd-e128-43c7-a75b-f9f4965fd619" providerId="AD" clId="Web-{F341F475-9A25-4915-932B-1E129D95F87D}" dt="2021-10-05T04:22:42.723" v="34"/>
          <pc:sldLayoutMkLst>
            <pc:docMk/>
            <pc:sldMasterMk cId="1913205636" sldId="2147483708"/>
            <pc:sldLayoutMk cId="2374367281" sldId="2147483709"/>
          </pc:sldLayoutMkLst>
        </pc:sldLayoutChg>
        <pc:sldLayoutChg chg="add mod replId">
          <pc:chgData name="Indra PC" userId="S::indrapc@kcmit.edu.np::6a69ffcd-e128-43c7-a75b-f9f4965fd619" providerId="AD" clId="Web-{F341F475-9A25-4915-932B-1E129D95F87D}" dt="2021-10-05T04:22:42.723" v="34"/>
          <pc:sldLayoutMkLst>
            <pc:docMk/>
            <pc:sldMasterMk cId="1913205636" sldId="2147483708"/>
            <pc:sldLayoutMk cId="167136052" sldId="2147483710"/>
          </pc:sldLayoutMkLst>
        </pc:sldLayoutChg>
        <pc:sldLayoutChg chg="add mod replId">
          <pc:chgData name="Indra PC" userId="S::indrapc@kcmit.edu.np::6a69ffcd-e128-43c7-a75b-f9f4965fd619" providerId="AD" clId="Web-{F341F475-9A25-4915-932B-1E129D95F87D}" dt="2021-10-05T04:22:42.723" v="34"/>
          <pc:sldLayoutMkLst>
            <pc:docMk/>
            <pc:sldMasterMk cId="1913205636" sldId="2147483708"/>
            <pc:sldLayoutMk cId="1939791875" sldId="2147483711"/>
          </pc:sldLayoutMkLst>
        </pc:sldLayoutChg>
        <pc:sldLayoutChg chg="add mod replId">
          <pc:chgData name="Indra PC" userId="S::indrapc@kcmit.edu.np::6a69ffcd-e128-43c7-a75b-f9f4965fd619" providerId="AD" clId="Web-{F341F475-9A25-4915-932B-1E129D95F87D}" dt="2021-10-05T04:22:42.723" v="34"/>
          <pc:sldLayoutMkLst>
            <pc:docMk/>
            <pc:sldMasterMk cId="1913205636" sldId="2147483708"/>
            <pc:sldLayoutMk cId="4280653179" sldId="2147483712"/>
          </pc:sldLayoutMkLst>
        </pc:sldLayoutChg>
        <pc:sldLayoutChg chg="add mod replId">
          <pc:chgData name="Indra PC" userId="S::indrapc@kcmit.edu.np::6a69ffcd-e128-43c7-a75b-f9f4965fd619" providerId="AD" clId="Web-{F341F475-9A25-4915-932B-1E129D95F87D}" dt="2021-10-05T04:22:42.723" v="34"/>
          <pc:sldLayoutMkLst>
            <pc:docMk/>
            <pc:sldMasterMk cId="1913205636" sldId="2147483708"/>
            <pc:sldLayoutMk cId="2548032664" sldId="2147483713"/>
          </pc:sldLayoutMkLst>
        </pc:sldLayoutChg>
        <pc:sldLayoutChg chg="add mod replId">
          <pc:chgData name="Indra PC" userId="S::indrapc@kcmit.edu.np::6a69ffcd-e128-43c7-a75b-f9f4965fd619" providerId="AD" clId="Web-{F341F475-9A25-4915-932B-1E129D95F87D}" dt="2021-10-05T04:22:42.723" v="34"/>
          <pc:sldLayoutMkLst>
            <pc:docMk/>
            <pc:sldMasterMk cId="1913205636" sldId="2147483708"/>
            <pc:sldLayoutMk cId="162969812" sldId="2147483714"/>
          </pc:sldLayoutMkLst>
        </pc:sldLayoutChg>
        <pc:sldLayoutChg chg="add mod replId">
          <pc:chgData name="Indra PC" userId="S::indrapc@kcmit.edu.np::6a69ffcd-e128-43c7-a75b-f9f4965fd619" providerId="AD" clId="Web-{F341F475-9A25-4915-932B-1E129D95F87D}" dt="2021-10-05T04:22:42.723" v="34"/>
          <pc:sldLayoutMkLst>
            <pc:docMk/>
            <pc:sldMasterMk cId="1913205636" sldId="2147483708"/>
            <pc:sldLayoutMk cId="426842558" sldId="2147483715"/>
          </pc:sldLayoutMkLst>
        </pc:sldLayoutChg>
        <pc:sldLayoutChg chg="add mod replId">
          <pc:chgData name="Indra PC" userId="S::indrapc@kcmit.edu.np::6a69ffcd-e128-43c7-a75b-f9f4965fd619" providerId="AD" clId="Web-{F341F475-9A25-4915-932B-1E129D95F87D}" dt="2021-10-05T04:22:42.723" v="34"/>
          <pc:sldLayoutMkLst>
            <pc:docMk/>
            <pc:sldMasterMk cId="1913205636" sldId="2147483708"/>
            <pc:sldLayoutMk cId="4270229608" sldId="2147483716"/>
          </pc:sldLayoutMkLst>
        </pc:sldLayoutChg>
        <pc:sldLayoutChg chg="add mod replId">
          <pc:chgData name="Indra PC" userId="S::indrapc@kcmit.edu.np::6a69ffcd-e128-43c7-a75b-f9f4965fd619" providerId="AD" clId="Web-{F341F475-9A25-4915-932B-1E129D95F87D}" dt="2021-10-05T04:22:42.723" v="34"/>
          <pc:sldLayoutMkLst>
            <pc:docMk/>
            <pc:sldMasterMk cId="1913205636" sldId="2147483708"/>
            <pc:sldLayoutMk cId="3201259243" sldId="2147483717"/>
          </pc:sldLayoutMkLst>
        </pc:sldLayoutChg>
        <pc:sldLayoutChg chg="add mod replId">
          <pc:chgData name="Indra PC" userId="S::indrapc@kcmit.edu.np::6a69ffcd-e128-43c7-a75b-f9f4965fd619" providerId="AD" clId="Web-{F341F475-9A25-4915-932B-1E129D95F87D}" dt="2021-10-05T04:22:42.723" v="34"/>
          <pc:sldLayoutMkLst>
            <pc:docMk/>
            <pc:sldMasterMk cId="1913205636" sldId="2147483708"/>
            <pc:sldLayoutMk cId="483718419" sldId="2147483718"/>
          </pc:sldLayoutMkLst>
        </pc:sldLayoutChg>
        <pc:sldLayoutChg chg="add mod replId">
          <pc:chgData name="Indra PC" userId="S::indrapc@kcmit.edu.np::6a69ffcd-e128-43c7-a75b-f9f4965fd619" providerId="AD" clId="Web-{F341F475-9A25-4915-932B-1E129D95F87D}" dt="2021-10-05T04:22:42.723" v="34"/>
          <pc:sldLayoutMkLst>
            <pc:docMk/>
            <pc:sldMasterMk cId="1913205636" sldId="2147483708"/>
            <pc:sldLayoutMk cId="4164317896" sldId="2147483719"/>
          </pc:sldLayoutMkLst>
        </pc:sldLayoutChg>
      </pc:sldMaster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BBFCFE-D4C9-45BC-AFA3-D40532073AB2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9C496EDB-2C6C-43F2-AED8-1794B0091698}">
      <dgm:prSet/>
      <dgm:spPr/>
      <dgm:t>
        <a:bodyPr/>
        <a:lstStyle/>
        <a:p>
          <a:r>
            <a:rPr lang="en-GB"/>
            <a:t>Modelling Coordinates</a:t>
          </a:r>
          <a:endParaRPr lang="en-US"/>
        </a:p>
      </dgm:t>
    </dgm:pt>
    <dgm:pt modelId="{38A004EF-949E-45B8-898A-FD16C8475654}" type="parTrans" cxnId="{90847FBD-D37B-4B8A-9C09-905EEEB31DBC}">
      <dgm:prSet/>
      <dgm:spPr/>
      <dgm:t>
        <a:bodyPr/>
        <a:lstStyle/>
        <a:p>
          <a:endParaRPr lang="en-US"/>
        </a:p>
      </dgm:t>
    </dgm:pt>
    <dgm:pt modelId="{C34FA66D-EFBE-4075-B894-4169F4119A49}" type="sibTrans" cxnId="{90847FBD-D37B-4B8A-9C09-905EEEB31DBC}">
      <dgm:prSet/>
      <dgm:spPr/>
      <dgm:t>
        <a:bodyPr/>
        <a:lstStyle/>
        <a:p>
          <a:endParaRPr lang="en-US"/>
        </a:p>
      </dgm:t>
    </dgm:pt>
    <dgm:pt modelId="{E0E7FD97-0484-4273-922A-FC1218B5263C}">
      <dgm:prSet/>
      <dgm:spPr/>
      <dgm:t>
        <a:bodyPr/>
        <a:lstStyle/>
        <a:p>
          <a:r>
            <a:rPr lang="en-GB"/>
            <a:t>Modelling Transformation </a:t>
          </a:r>
          <a:endParaRPr lang="en-US"/>
        </a:p>
      </dgm:t>
    </dgm:pt>
    <dgm:pt modelId="{9B62AE3A-81DD-4246-8A3B-E97E62C9F57D}" type="parTrans" cxnId="{D495A13A-41B1-4ADF-828C-A65F637D761E}">
      <dgm:prSet/>
      <dgm:spPr/>
      <dgm:t>
        <a:bodyPr/>
        <a:lstStyle/>
        <a:p>
          <a:endParaRPr lang="en-US"/>
        </a:p>
      </dgm:t>
    </dgm:pt>
    <dgm:pt modelId="{89871611-8F91-47B6-ABC7-975C5E54C8E4}" type="sibTrans" cxnId="{D495A13A-41B1-4ADF-828C-A65F637D761E}">
      <dgm:prSet/>
      <dgm:spPr/>
      <dgm:t>
        <a:bodyPr/>
        <a:lstStyle/>
        <a:p>
          <a:endParaRPr lang="en-US"/>
        </a:p>
      </dgm:t>
    </dgm:pt>
    <dgm:pt modelId="{1C5F5040-E281-41F0-8059-00F47F362A89}">
      <dgm:prSet/>
      <dgm:spPr/>
      <dgm:t>
        <a:bodyPr/>
        <a:lstStyle/>
        <a:p>
          <a:r>
            <a:rPr lang="en-GB"/>
            <a:t>World Coordinates</a:t>
          </a:r>
          <a:endParaRPr lang="en-US"/>
        </a:p>
      </dgm:t>
    </dgm:pt>
    <dgm:pt modelId="{99D05375-923F-4995-803B-E70F51CC7061}" type="parTrans" cxnId="{D83CBD02-289D-49D9-AAED-850E56628882}">
      <dgm:prSet/>
      <dgm:spPr/>
      <dgm:t>
        <a:bodyPr/>
        <a:lstStyle/>
        <a:p>
          <a:endParaRPr lang="en-US"/>
        </a:p>
      </dgm:t>
    </dgm:pt>
    <dgm:pt modelId="{B894E119-52E8-46B0-8C12-8098C9462D34}" type="sibTrans" cxnId="{D83CBD02-289D-49D9-AAED-850E56628882}">
      <dgm:prSet/>
      <dgm:spPr/>
      <dgm:t>
        <a:bodyPr/>
        <a:lstStyle/>
        <a:p>
          <a:endParaRPr lang="en-US"/>
        </a:p>
      </dgm:t>
    </dgm:pt>
    <dgm:pt modelId="{DB012A92-A34E-46DE-A2E6-9AD70ADE9636}">
      <dgm:prSet/>
      <dgm:spPr/>
      <dgm:t>
        <a:bodyPr/>
        <a:lstStyle/>
        <a:p>
          <a:r>
            <a:rPr lang="en-GB"/>
            <a:t>Viewing Transformation </a:t>
          </a:r>
          <a:endParaRPr lang="en-US"/>
        </a:p>
      </dgm:t>
    </dgm:pt>
    <dgm:pt modelId="{3EE7A10E-0D7F-4DB2-ADB3-310323B08951}" type="parTrans" cxnId="{D89F8127-A158-4BE6-ADF4-F1A6B9C28CC2}">
      <dgm:prSet/>
      <dgm:spPr/>
      <dgm:t>
        <a:bodyPr/>
        <a:lstStyle/>
        <a:p>
          <a:endParaRPr lang="en-US"/>
        </a:p>
      </dgm:t>
    </dgm:pt>
    <dgm:pt modelId="{83DB562B-D91A-4E1B-A548-75840C941205}" type="sibTrans" cxnId="{D89F8127-A158-4BE6-ADF4-F1A6B9C28CC2}">
      <dgm:prSet/>
      <dgm:spPr/>
      <dgm:t>
        <a:bodyPr/>
        <a:lstStyle/>
        <a:p>
          <a:endParaRPr lang="en-US"/>
        </a:p>
      </dgm:t>
    </dgm:pt>
    <dgm:pt modelId="{DA76E27B-C09E-45C8-B4C5-D99814C1709E}">
      <dgm:prSet/>
      <dgm:spPr/>
      <dgm:t>
        <a:bodyPr/>
        <a:lstStyle/>
        <a:p>
          <a:r>
            <a:rPr lang="en-GB"/>
            <a:t>Viewing Coordinates</a:t>
          </a:r>
          <a:endParaRPr lang="en-US"/>
        </a:p>
      </dgm:t>
    </dgm:pt>
    <dgm:pt modelId="{91D482C4-9FFF-41E6-9FA0-020D6B89F573}" type="parTrans" cxnId="{9F5035BC-4A7E-49CC-8AB9-68741D195F05}">
      <dgm:prSet/>
      <dgm:spPr/>
      <dgm:t>
        <a:bodyPr/>
        <a:lstStyle/>
        <a:p>
          <a:endParaRPr lang="en-US"/>
        </a:p>
      </dgm:t>
    </dgm:pt>
    <dgm:pt modelId="{BE5EE985-24AD-4B24-B175-803CCCD98DD7}" type="sibTrans" cxnId="{9F5035BC-4A7E-49CC-8AB9-68741D195F05}">
      <dgm:prSet/>
      <dgm:spPr/>
      <dgm:t>
        <a:bodyPr/>
        <a:lstStyle/>
        <a:p>
          <a:endParaRPr lang="en-US"/>
        </a:p>
      </dgm:t>
    </dgm:pt>
    <dgm:pt modelId="{4FF9F3F9-D9DD-48CF-9EAA-DD4D1A2941D3}">
      <dgm:prSet/>
      <dgm:spPr/>
      <dgm:t>
        <a:bodyPr/>
        <a:lstStyle/>
        <a:p>
          <a:r>
            <a:rPr lang="en-GB"/>
            <a:t>Projection Transformation</a:t>
          </a:r>
          <a:endParaRPr lang="en-US"/>
        </a:p>
      </dgm:t>
    </dgm:pt>
    <dgm:pt modelId="{7B985B1E-4363-4BEA-A4F3-8C822043A6F1}" type="parTrans" cxnId="{ADD2CE55-D277-4A8E-9B87-424C6297CB8A}">
      <dgm:prSet/>
      <dgm:spPr/>
      <dgm:t>
        <a:bodyPr/>
        <a:lstStyle/>
        <a:p>
          <a:endParaRPr lang="en-US"/>
        </a:p>
      </dgm:t>
    </dgm:pt>
    <dgm:pt modelId="{7A457317-AEF1-4405-AC25-706A77A9BD8B}" type="sibTrans" cxnId="{ADD2CE55-D277-4A8E-9B87-424C6297CB8A}">
      <dgm:prSet/>
      <dgm:spPr/>
      <dgm:t>
        <a:bodyPr/>
        <a:lstStyle/>
        <a:p>
          <a:endParaRPr lang="en-US"/>
        </a:p>
      </dgm:t>
    </dgm:pt>
    <dgm:pt modelId="{080F5AB3-4DC5-4522-BF73-F5C6C3DC2B9A}">
      <dgm:prSet/>
      <dgm:spPr/>
      <dgm:t>
        <a:bodyPr/>
        <a:lstStyle/>
        <a:p>
          <a:r>
            <a:rPr lang="en-GB"/>
            <a:t>Projection Coordinates</a:t>
          </a:r>
          <a:endParaRPr lang="en-US"/>
        </a:p>
      </dgm:t>
    </dgm:pt>
    <dgm:pt modelId="{AE3DB11D-7E12-4620-908C-62FA607A6AF7}" type="parTrans" cxnId="{4E2A2085-A3A7-4925-A74D-75F20B18DC47}">
      <dgm:prSet/>
      <dgm:spPr/>
      <dgm:t>
        <a:bodyPr/>
        <a:lstStyle/>
        <a:p>
          <a:endParaRPr lang="en-US"/>
        </a:p>
      </dgm:t>
    </dgm:pt>
    <dgm:pt modelId="{3E9D71A6-6B55-4D2D-B0DC-4B7AD885BDF3}" type="sibTrans" cxnId="{4E2A2085-A3A7-4925-A74D-75F20B18DC47}">
      <dgm:prSet/>
      <dgm:spPr/>
      <dgm:t>
        <a:bodyPr/>
        <a:lstStyle/>
        <a:p>
          <a:endParaRPr lang="en-US"/>
        </a:p>
      </dgm:t>
    </dgm:pt>
    <dgm:pt modelId="{6BDA34E2-31EA-4D80-BF79-BAB23A7F0058}">
      <dgm:prSet/>
      <dgm:spPr/>
      <dgm:t>
        <a:bodyPr/>
        <a:lstStyle/>
        <a:p>
          <a:r>
            <a:rPr lang="en-GB"/>
            <a:t>Workstation Transformation</a:t>
          </a:r>
          <a:endParaRPr lang="en-US"/>
        </a:p>
      </dgm:t>
    </dgm:pt>
    <dgm:pt modelId="{A301122B-FCF7-468A-BE03-976E6EAC57E2}" type="parTrans" cxnId="{C2DAD370-A138-4BA7-8F49-17812586D82E}">
      <dgm:prSet/>
      <dgm:spPr/>
      <dgm:t>
        <a:bodyPr/>
        <a:lstStyle/>
        <a:p>
          <a:endParaRPr lang="en-US"/>
        </a:p>
      </dgm:t>
    </dgm:pt>
    <dgm:pt modelId="{37AAEC12-A502-4C81-B779-50E730B7BBD5}" type="sibTrans" cxnId="{C2DAD370-A138-4BA7-8F49-17812586D82E}">
      <dgm:prSet/>
      <dgm:spPr/>
      <dgm:t>
        <a:bodyPr/>
        <a:lstStyle/>
        <a:p>
          <a:endParaRPr lang="en-US"/>
        </a:p>
      </dgm:t>
    </dgm:pt>
    <dgm:pt modelId="{17A42F32-2516-4526-A3DD-6A9C141C2D4A}">
      <dgm:prSet/>
      <dgm:spPr/>
      <dgm:t>
        <a:bodyPr/>
        <a:lstStyle/>
        <a:p>
          <a:r>
            <a:rPr lang="en-GB"/>
            <a:t>Device Coordinates</a:t>
          </a:r>
          <a:endParaRPr lang="en-US"/>
        </a:p>
      </dgm:t>
    </dgm:pt>
    <dgm:pt modelId="{D513296B-6BFA-4CBB-BAA4-7BCE88562D57}" type="parTrans" cxnId="{80E78618-1886-4E6D-8D5D-FF2D4FEEEF72}">
      <dgm:prSet/>
      <dgm:spPr/>
      <dgm:t>
        <a:bodyPr/>
        <a:lstStyle/>
        <a:p>
          <a:endParaRPr lang="en-US"/>
        </a:p>
      </dgm:t>
    </dgm:pt>
    <dgm:pt modelId="{0E7FF228-A5D4-4AB1-8A7C-4598DF5E7FAB}" type="sibTrans" cxnId="{80E78618-1886-4E6D-8D5D-FF2D4FEEEF72}">
      <dgm:prSet/>
      <dgm:spPr/>
      <dgm:t>
        <a:bodyPr/>
        <a:lstStyle/>
        <a:p>
          <a:endParaRPr lang="en-US"/>
        </a:p>
      </dgm:t>
    </dgm:pt>
    <dgm:pt modelId="{B733B623-80AB-42A5-B39E-59FD804DFA5E}" type="pres">
      <dgm:prSet presAssocID="{14BBFCFE-D4C9-45BC-AFA3-D40532073AB2}" presName="diagram" presStyleCnt="0">
        <dgm:presLayoutVars>
          <dgm:dir/>
          <dgm:resizeHandles val="exact"/>
        </dgm:presLayoutVars>
      </dgm:prSet>
      <dgm:spPr/>
    </dgm:pt>
    <dgm:pt modelId="{37E7489F-01C8-418B-B636-352A3E129134}" type="pres">
      <dgm:prSet presAssocID="{9C496EDB-2C6C-43F2-AED8-1794B0091698}" presName="node" presStyleLbl="node1" presStyleIdx="0" presStyleCnt="9">
        <dgm:presLayoutVars>
          <dgm:bulletEnabled val="1"/>
        </dgm:presLayoutVars>
      </dgm:prSet>
      <dgm:spPr/>
    </dgm:pt>
    <dgm:pt modelId="{E4EDEA2B-F1F1-40F4-B631-71E9ECD73440}" type="pres">
      <dgm:prSet presAssocID="{C34FA66D-EFBE-4075-B894-4169F4119A49}" presName="sibTrans" presStyleCnt="0"/>
      <dgm:spPr/>
    </dgm:pt>
    <dgm:pt modelId="{6E3BADF7-EBF6-43C5-B7BE-03C507F18712}" type="pres">
      <dgm:prSet presAssocID="{E0E7FD97-0484-4273-922A-FC1218B5263C}" presName="node" presStyleLbl="node1" presStyleIdx="1" presStyleCnt="9">
        <dgm:presLayoutVars>
          <dgm:bulletEnabled val="1"/>
        </dgm:presLayoutVars>
      </dgm:prSet>
      <dgm:spPr/>
    </dgm:pt>
    <dgm:pt modelId="{CA791B1A-06F9-4150-8DEF-60CC7E300E6E}" type="pres">
      <dgm:prSet presAssocID="{89871611-8F91-47B6-ABC7-975C5E54C8E4}" presName="sibTrans" presStyleCnt="0"/>
      <dgm:spPr/>
    </dgm:pt>
    <dgm:pt modelId="{7D44703C-34F9-4596-808E-90A505B35BBC}" type="pres">
      <dgm:prSet presAssocID="{1C5F5040-E281-41F0-8059-00F47F362A89}" presName="node" presStyleLbl="node1" presStyleIdx="2" presStyleCnt="9">
        <dgm:presLayoutVars>
          <dgm:bulletEnabled val="1"/>
        </dgm:presLayoutVars>
      </dgm:prSet>
      <dgm:spPr/>
    </dgm:pt>
    <dgm:pt modelId="{E3FFD4DC-3BF5-49A1-8561-259AE288FED2}" type="pres">
      <dgm:prSet presAssocID="{B894E119-52E8-46B0-8C12-8098C9462D34}" presName="sibTrans" presStyleCnt="0"/>
      <dgm:spPr/>
    </dgm:pt>
    <dgm:pt modelId="{B187BCC7-6F33-4B97-AA03-591CECCDC5A2}" type="pres">
      <dgm:prSet presAssocID="{DB012A92-A34E-46DE-A2E6-9AD70ADE9636}" presName="node" presStyleLbl="node1" presStyleIdx="3" presStyleCnt="9">
        <dgm:presLayoutVars>
          <dgm:bulletEnabled val="1"/>
        </dgm:presLayoutVars>
      </dgm:prSet>
      <dgm:spPr/>
    </dgm:pt>
    <dgm:pt modelId="{765DAA10-991E-4100-8608-6F807ED94C41}" type="pres">
      <dgm:prSet presAssocID="{83DB562B-D91A-4E1B-A548-75840C941205}" presName="sibTrans" presStyleCnt="0"/>
      <dgm:spPr/>
    </dgm:pt>
    <dgm:pt modelId="{4C5FB38B-B8B1-49E0-8863-1411BC7519F3}" type="pres">
      <dgm:prSet presAssocID="{DA76E27B-C09E-45C8-B4C5-D99814C1709E}" presName="node" presStyleLbl="node1" presStyleIdx="4" presStyleCnt="9">
        <dgm:presLayoutVars>
          <dgm:bulletEnabled val="1"/>
        </dgm:presLayoutVars>
      </dgm:prSet>
      <dgm:spPr/>
    </dgm:pt>
    <dgm:pt modelId="{5CFDBDCC-2006-4714-8D7B-0FFC9B73F0CF}" type="pres">
      <dgm:prSet presAssocID="{BE5EE985-24AD-4B24-B175-803CCCD98DD7}" presName="sibTrans" presStyleCnt="0"/>
      <dgm:spPr/>
    </dgm:pt>
    <dgm:pt modelId="{43D3F0E2-CA75-479F-ACE4-D4966ECDD196}" type="pres">
      <dgm:prSet presAssocID="{4FF9F3F9-D9DD-48CF-9EAA-DD4D1A2941D3}" presName="node" presStyleLbl="node1" presStyleIdx="5" presStyleCnt="9">
        <dgm:presLayoutVars>
          <dgm:bulletEnabled val="1"/>
        </dgm:presLayoutVars>
      </dgm:prSet>
      <dgm:spPr/>
    </dgm:pt>
    <dgm:pt modelId="{C8A17737-2500-48BF-A931-1A9F265CBCF7}" type="pres">
      <dgm:prSet presAssocID="{7A457317-AEF1-4405-AC25-706A77A9BD8B}" presName="sibTrans" presStyleCnt="0"/>
      <dgm:spPr/>
    </dgm:pt>
    <dgm:pt modelId="{860C4A95-1E9A-4EB9-A95E-B2D5EBD2C92D}" type="pres">
      <dgm:prSet presAssocID="{080F5AB3-4DC5-4522-BF73-F5C6C3DC2B9A}" presName="node" presStyleLbl="node1" presStyleIdx="6" presStyleCnt="9">
        <dgm:presLayoutVars>
          <dgm:bulletEnabled val="1"/>
        </dgm:presLayoutVars>
      </dgm:prSet>
      <dgm:spPr/>
    </dgm:pt>
    <dgm:pt modelId="{890E2D51-95AD-41DC-A127-7A5A56C0C6D7}" type="pres">
      <dgm:prSet presAssocID="{3E9D71A6-6B55-4D2D-B0DC-4B7AD885BDF3}" presName="sibTrans" presStyleCnt="0"/>
      <dgm:spPr/>
    </dgm:pt>
    <dgm:pt modelId="{941A8B03-6877-4FE2-9040-CD22433EBE3A}" type="pres">
      <dgm:prSet presAssocID="{6BDA34E2-31EA-4D80-BF79-BAB23A7F0058}" presName="node" presStyleLbl="node1" presStyleIdx="7" presStyleCnt="9">
        <dgm:presLayoutVars>
          <dgm:bulletEnabled val="1"/>
        </dgm:presLayoutVars>
      </dgm:prSet>
      <dgm:spPr/>
    </dgm:pt>
    <dgm:pt modelId="{ABC9F13D-FD23-41BF-8820-F0DE2BEBE894}" type="pres">
      <dgm:prSet presAssocID="{37AAEC12-A502-4C81-B779-50E730B7BBD5}" presName="sibTrans" presStyleCnt="0"/>
      <dgm:spPr/>
    </dgm:pt>
    <dgm:pt modelId="{A5DEF480-DAB0-449C-B3C9-EB778F08C0F2}" type="pres">
      <dgm:prSet presAssocID="{17A42F32-2516-4526-A3DD-6A9C141C2D4A}" presName="node" presStyleLbl="node1" presStyleIdx="8" presStyleCnt="9">
        <dgm:presLayoutVars>
          <dgm:bulletEnabled val="1"/>
        </dgm:presLayoutVars>
      </dgm:prSet>
      <dgm:spPr/>
    </dgm:pt>
  </dgm:ptLst>
  <dgm:cxnLst>
    <dgm:cxn modelId="{D83CBD02-289D-49D9-AAED-850E56628882}" srcId="{14BBFCFE-D4C9-45BC-AFA3-D40532073AB2}" destId="{1C5F5040-E281-41F0-8059-00F47F362A89}" srcOrd="2" destOrd="0" parTransId="{99D05375-923F-4995-803B-E70F51CC7061}" sibTransId="{B894E119-52E8-46B0-8C12-8098C9462D34}"/>
    <dgm:cxn modelId="{7ECAAF15-A5D1-4823-947D-E360A93233FE}" type="presOf" srcId="{E0E7FD97-0484-4273-922A-FC1218B5263C}" destId="{6E3BADF7-EBF6-43C5-B7BE-03C507F18712}" srcOrd="0" destOrd="0" presId="urn:microsoft.com/office/officeart/2005/8/layout/default"/>
    <dgm:cxn modelId="{80E78618-1886-4E6D-8D5D-FF2D4FEEEF72}" srcId="{14BBFCFE-D4C9-45BC-AFA3-D40532073AB2}" destId="{17A42F32-2516-4526-A3DD-6A9C141C2D4A}" srcOrd="8" destOrd="0" parTransId="{D513296B-6BFA-4CBB-BAA4-7BCE88562D57}" sibTransId="{0E7FF228-A5D4-4AB1-8A7C-4598DF5E7FAB}"/>
    <dgm:cxn modelId="{D89F8127-A158-4BE6-ADF4-F1A6B9C28CC2}" srcId="{14BBFCFE-D4C9-45BC-AFA3-D40532073AB2}" destId="{DB012A92-A34E-46DE-A2E6-9AD70ADE9636}" srcOrd="3" destOrd="0" parTransId="{3EE7A10E-0D7F-4DB2-ADB3-310323B08951}" sibTransId="{83DB562B-D91A-4E1B-A548-75840C941205}"/>
    <dgm:cxn modelId="{B65E2C2C-1F0D-4553-AB65-109E33677CB2}" type="presOf" srcId="{DB012A92-A34E-46DE-A2E6-9AD70ADE9636}" destId="{B187BCC7-6F33-4B97-AA03-591CECCDC5A2}" srcOrd="0" destOrd="0" presId="urn:microsoft.com/office/officeart/2005/8/layout/default"/>
    <dgm:cxn modelId="{7D0EC138-5A22-4B1D-A0C4-9DC309DE18B2}" type="presOf" srcId="{17A42F32-2516-4526-A3DD-6A9C141C2D4A}" destId="{A5DEF480-DAB0-449C-B3C9-EB778F08C0F2}" srcOrd="0" destOrd="0" presId="urn:microsoft.com/office/officeart/2005/8/layout/default"/>
    <dgm:cxn modelId="{D495A13A-41B1-4ADF-828C-A65F637D761E}" srcId="{14BBFCFE-D4C9-45BC-AFA3-D40532073AB2}" destId="{E0E7FD97-0484-4273-922A-FC1218B5263C}" srcOrd="1" destOrd="0" parTransId="{9B62AE3A-81DD-4246-8A3B-E97E62C9F57D}" sibTransId="{89871611-8F91-47B6-ABC7-975C5E54C8E4}"/>
    <dgm:cxn modelId="{36D19167-A87D-4CA4-B5B3-FC5118CC42AA}" type="presOf" srcId="{6BDA34E2-31EA-4D80-BF79-BAB23A7F0058}" destId="{941A8B03-6877-4FE2-9040-CD22433EBE3A}" srcOrd="0" destOrd="0" presId="urn:microsoft.com/office/officeart/2005/8/layout/default"/>
    <dgm:cxn modelId="{C2DAD370-A138-4BA7-8F49-17812586D82E}" srcId="{14BBFCFE-D4C9-45BC-AFA3-D40532073AB2}" destId="{6BDA34E2-31EA-4D80-BF79-BAB23A7F0058}" srcOrd="7" destOrd="0" parTransId="{A301122B-FCF7-468A-BE03-976E6EAC57E2}" sibTransId="{37AAEC12-A502-4C81-B779-50E730B7BBD5}"/>
    <dgm:cxn modelId="{9EB8BB53-C9FD-4EB2-90F1-700F897CBAB4}" type="presOf" srcId="{4FF9F3F9-D9DD-48CF-9EAA-DD4D1A2941D3}" destId="{43D3F0E2-CA75-479F-ACE4-D4966ECDD196}" srcOrd="0" destOrd="0" presId="urn:microsoft.com/office/officeart/2005/8/layout/default"/>
    <dgm:cxn modelId="{ADD2CE55-D277-4A8E-9B87-424C6297CB8A}" srcId="{14BBFCFE-D4C9-45BC-AFA3-D40532073AB2}" destId="{4FF9F3F9-D9DD-48CF-9EAA-DD4D1A2941D3}" srcOrd="5" destOrd="0" parTransId="{7B985B1E-4363-4BEA-A4F3-8C822043A6F1}" sibTransId="{7A457317-AEF1-4405-AC25-706A77A9BD8B}"/>
    <dgm:cxn modelId="{4E2A2085-A3A7-4925-A74D-75F20B18DC47}" srcId="{14BBFCFE-D4C9-45BC-AFA3-D40532073AB2}" destId="{080F5AB3-4DC5-4522-BF73-F5C6C3DC2B9A}" srcOrd="6" destOrd="0" parTransId="{AE3DB11D-7E12-4620-908C-62FA607A6AF7}" sibTransId="{3E9D71A6-6B55-4D2D-B0DC-4B7AD885BDF3}"/>
    <dgm:cxn modelId="{3EFFD897-BDCE-45E5-B25D-D55B9B7F29FB}" type="presOf" srcId="{14BBFCFE-D4C9-45BC-AFA3-D40532073AB2}" destId="{B733B623-80AB-42A5-B39E-59FD804DFA5E}" srcOrd="0" destOrd="0" presId="urn:microsoft.com/office/officeart/2005/8/layout/default"/>
    <dgm:cxn modelId="{50C223B4-7823-4552-9BE8-FED37A9FEEFC}" type="presOf" srcId="{1C5F5040-E281-41F0-8059-00F47F362A89}" destId="{7D44703C-34F9-4596-808E-90A505B35BBC}" srcOrd="0" destOrd="0" presId="urn:microsoft.com/office/officeart/2005/8/layout/default"/>
    <dgm:cxn modelId="{9F5035BC-4A7E-49CC-8AB9-68741D195F05}" srcId="{14BBFCFE-D4C9-45BC-AFA3-D40532073AB2}" destId="{DA76E27B-C09E-45C8-B4C5-D99814C1709E}" srcOrd="4" destOrd="0" parTransId="{91D482C4-9FFF-41E6-9FA0-020D6B89F573}" sibTransId="{BE5EE985-24AD-4B24-B175-803CCCD98DD7}"/>
    <dgm:cxn modelId="{90847FBD-D37B-4B8A-9C09-905EEEB31DBC}" srcId="{14BBFCFE-D4C9-45BC-AFA3-D40532073AB2}" destId="{9C496EDB-2C6C-43F2-AED8-1794B0091698}" srcOrd="0" destOrd="0" parTransId="{38A004EF-949E-45B8-898A-FD16C8475654}" sibTransId="{C34FA66D-EFBE-4075-B894-4169F4119A49}"/>
    <dgm:cxn modelId="{C77EF9D3-7BDA-4C10-8B61-EBCCA811E34C}" type="presOf" srcId="{080F5AB3-4DC5-4522-BF73-F5C6C3DC2B9A}" destId="{860C4A95-1E9A-4EB9-A95E-B2D5EBD2C92D}" srcOrd="0" destOrd="0" presId="urn:microsoft.com/office/officeart/2005/8/layout/default"/>
    <dgm:cxn modelId="{4B8A5FE7-FC40-4387-AA82-45CA76078A08}" type="presOf" srcId="{9C496EDB-2C6C-43F2-AED8-1794B0091698}" destId="{37E7489F-01C8-418B-B636-352A3E129134}" srcOrd="0" destOrd="0" presId="urn:microsoft.com/office/officeart/2005/8/layout/default"/>
    <dgm:cxn modelId="{8015BDFE-DB8E-4F59-9F82-D3D094F80800}" type="presOf" srcId="{DA76E27B-C09E-45C8-B4C5-D99814C1709E}" destId="{4C5FB38B-B8B1-49E0-8863-1411BC7519F3}" srcOrd="0" destOrd="0" presId="urn:microsoft.com/office/officeart/2005/8/layout/default"/>
    <dgm:cxn modelId="{AFBE1EA1-3A99-405F-9452-DB109DF1CFB9}" type="presParOf" srcId="{B733B623-80AB-42A5-B39E-59FD804DFA5E}" destId="{37E7489F-01C8-418B-B636-352A3E129134}" srcOrd="0" destOrd="0" presId="urn:microsoft.com/office/officeart/2005/8/layout/default"/>
    <dgm:cxn modelId="{0C4DEF4B-CDE9-4540-AE62-DA29DBAD84DF}" type="presParOf" srcId="{B733B623-80AB-42A5-B39E-59FD804DFA5E}" destId="{E4EDEA2B-F1F1-40F4-B631-71E9ECD73440}" srcOrd="1" destOrd="0" presId="urn:microsoft.com/office/officeart/2005/8/layout/default"/>
    <dgm:cxn modelId="{C5797F86-A1D2-4314-8E0B-B47856932E49}" type="presParOf" srcId="{B733B623-80AB-42A5-B39E-59FD804DFA5E}" destId="{6E3BADF7-EBF6-43C5-B7BE-03C507F18712}" srcOrd="2" destOrd="0" presId="urn:microsoft.com/office/officeart/2005/8/layout/default"/>
    <dgm:cxn modelId="{BDCC9205-8397-477F-9719-9372E074CC62}" type="presParOf" srcId="{B733B623-80AB-42A5-B39E-59FD804DFA5E}" destId="{CA791B1A-06F9-4150-8DEF-60CC7E300E6E}" srcOrd="3" destOrd="0" presId="urn:microsoft.com/office/officeart/2005/8/layout/default"/>
    <dgm:cxn modelId="{8CE62C5C-7BB1-47C2-9481-CE4305E81293}" type="presParOf" srcId="{B733B623-80AB-42A5-B39E-59FD804DFA5E}" destId="{7D44703C-34F9-4596-808E-90A505B35BBC}" srcOrd="4" destOrd="0" presId="urn:microsoft.com/office/officeart/2005/8/layout/default"/>
    <dgm:cxn modelId="{46A00B5D-133A-43B4-A0ED-D73263C200B3}" type="presParOf" srcId="{B733B623-80AB-42A5-B39E-59FD804DFA5E}" destId="{E3FFD4DC-3BF5-49A1-8561-259AE288FED2}" srcOrd="5" destOrd="0" presId="urn:microsoft.com/office/officeart/2005/8/layout/default"/>
    <dgm:cxn modelId="{57D4DB06-4033-4DA5-83B9-A0C6EF3AEB48}" type="presParOf" srcId="{B733B623-80AB-42A5-B39E-59FD804DFA5E}" destId="{B187BCC7-6F33-4B97-AA03-591CECCDC5A2}" srcOrd="6" destOrd="0" presId="urn:microsoft.com/office/officeart/2005/8/layout/default"/>
    <dgm:cxn modelId="{E7445527-FDBF-43AD-9527-D619627FC1FB}" type="presParOf" srcId="{B733B623-80AB-42A5-B39E-59FD804DFA5E}" destId="{765DAA10-991E-4100-8608-6F807ED94C41}" srcOrd="7" destOrd="0" presId="urn:microsoft.com/office/officeart/2005/8/layout/default"/>
    <dgm:cxn modelId="{795F0A07-767C-41A0-943A-EC84AB7AF4BB}" type="presParOf" srcId="{B733B623-80AB-42A5-B39E-59FD804DFA5E}" destId="{4C5FB38B-B8B1-49E0-8863-1411BC7519F3}" srcOrd="8" destOrd="0" presId="urn:microsoft.com/office/officeart/2005/8/layout/default"/>
    <dgm:cxn modelId="{1E3072C9-7348-43A3-97A8-039BB46D724D}" type="presParOf" srcId="{B733B623-80AB-42A5-B39E-59FD804DFA5E}" destId="{5CFDBDCC-2006-4714-8D7B-0FFC9B73F0CF}" srcOrd="9" destOrd="0" presId="urn:microsoft.com/office/officeart/2005/8/layout/default"/>
    <dgm:cxn modelId="{8BDD3CAF-518E-47F8-80F8-ADD0ED38B3C3}" type="presParOf" srcId="{B733B623-80AB-42A5-B39E-59FD804DFA5E}" destId="{43D3F0E2-CA75-479F-ACE4-D4966ECDD196}" srcOrd="10" destOrd="0" presId="urn:microsoft.com/office/officeart/2005/8/layout/default"/>
    <dgm:cxn modelId="{592A05D3-97F7-4A30-9564-1EF606EC4AF2}" type="presParOf" srcId="{B733B623-80AB-42A5-B39E-59FD804DFA5E}" destId="{C8A17737-2500-48BF-A931-1A9F265CBCF7}" srcOrd="11" destOrd="0" presId="urn:microsoft.com/office/officeart/2005/8/layout/default"/>
    <dgm:cxn modelId="{A00B778F-0583-471E-B3A4-60B296558612}" type="presParOf" srcId="{B733B623-80AB-42A5-B39E-59FD804DFA5E}" destId="{860C4A95-1E9A-4EB9-A95E-B2D5EBD2C92D}" srcOrd="12" destOrd="0" presId="urn:microsoft.com/office/officeart/2005/8/layout/default"/>
    <dgm:cxn modelId="{E84257E5-A107-4337-A493-D32A1310F239}" type="presParOf" srcId="{B733B623-80AB-42A5-B39E-59FD804DFA5E}" destId="{890E2D51-95AD-41DC-A127-7A5A56C0C6D7}" srcOrd="13" destOrd="0" presId="urn:microsoft.com/office/officeart/2005/8/layout/default"/>
    <dgm:cxn modelId="{F697EE35-41A3-4EBB-AD18-2D0D35E7ABEC}" type="presParOf" srcId="{B733B623-80AB-42A5-B39E-59FD804DFA5E}" destId="{941A8B03-6877-4FE2-9040-CD22433EBE3A}" srcOrd="14" destOrd="0" presId="urn:microsoft.com/office/officeart/2005/8/layout/default"/>
    <dgm:cxn modelId="{71E0B8D1-61A6-44A1-808F-D87E9998AF7F}" type="presParOf" srcId="{B733B623-80AB-42A5-B39E-59FD804DFA5E}" destId="{ABC9F13D-FD23-41BF-8820-F0DE2BEBE894}" srcOrd="15" destOrd="0" presId="urn:microsoft.com/office/officeart/2005/8/layout/default"/>
    <dgm:cxn modelId="{48BA7CA8-19E0-4136-9D94-445C05584ED8}" type="presParOf" srcId="{B733B623-80AB-42A5-B39E-59FD804DFA5E}" destId="{A5DEF480-DAB0-449C-B3C9-EB778F08C0F2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A92782-790D-4EC6-BA2A-B5EC764E2286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3FDB28-F951-416F-A075-6CB78DA636E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Parallel lines in a scene that are not parallel to the display plane are projected into converging lines. </a:t>
          </a:r>
          <a:endParaRPr lang="en-US"/>
        </a:p>
      </dgm:t>
    </dgm:pt>
    <dgm:pt modelId="{28A99867-972B-4BA2-A7D3-01FE64C2D98B}" type="parTrans" cxnId="{62FE7EF7-3BE5-42B4-A068-76DDF75D19BB}">
      <dgm:prSet/>
      <dgm:spPr/>
      <dgm:t>
        <a:bodyPr/>
        <a:lstStyle/>
        <a:p>
          <a:endParaRPr lang="en-US"/>
        </a:p>
      </dgm:t>
    </dgm:pt>
    <dgm:pt modelId="{0DE5CA20-9480-4B3A-9B00-26B6998B5375}" type="sibTrans" cxnId="{62FE7EF7-3BE5-42B4-A068-76DDF75D19B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BA8C3EA-C760-4ABD-8068-C826FF77E10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Scenes displayed using perspective projections appear more realistic.</a:t>
          </a:r>
          <a:endParaRPr lang="en-US"/>
        </a:p>
      </dgm:t>
    </dgm:pt>
    <dgm:pt modelId="{A4B0C078-5914-4009-B093-7AC56E007A58}" type="parTrans" cxnId="{614525EE-733C-428F-A3C4-D9026BBDE444}">
      <dgm:prSet/>
      <dgm:spPr/>
      <dgm:t>
        <a:bodyPr/>
        <a:lstStyle/>
        <a:p>
          <a:endParaRPr lang="en-US"/>
        </a:p>
      </dgm:t>
    </dgm:pt>
    <dgm:pt modelId="{60E769B7-EC2C-4836-A61B-E9A2EC93DAA7}" type="sibTrans" cxnId="{614525EE-733C-428F-A3C4-D9026BBDE44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09046E4-7A08-4763-8FB0-90E76540C23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Way that our eyes and a camera lens form images.</a:t>
          </a:r>
          <a:endParaRPr lang="en-US"/>
        </a:p>
      </dgm:t>
    </dgm:pt>
    <dgm:pt modelId="{24F6E0A8-9211-47DC-A2DF-DC0C08AF37E9}" type="parTrans" cxnId="{1EF01A67-7178-44F0-88CA-ABA7DD652D99}">
      <dgm:prSet/>
      <dgm:spPr/>
      <dgm:t>
        <a:bodyPr/>
        <a:lstStyle/>
        <a:p>
          <a:endParaRPr lang="en-US"/>
        </a:p>
      </dgm:t>
    </dgm:pt>
    <dgm:pt modelId="{EB1E8874-E3A0-41AC-B531-F1790F9E254A}" type="sibTrans" cxnId="{1EF01A67-7178-44F0-88CA-ABA7DD652D99}">
      <dgm:prSet/>
      <dgm:spPr/>
      <dgm:t>
        <a:bodyPr/>
        <a:lstStyle/>
        <a:p>
          <a:endParaRPr lang="en-US"/>
        </a:p>
      </dgm:t>
    </dgm:pt>
    <dgm:pt modelId="{A15F6BC2-616E-4293-A0B9-7128EA874267}" type="pres">
      <dgm:prSet presAssocID="{21A92782-790D-4EC6-BA2A-B5EC764E2286}" presName="root" presStyleCnt="0">
        <dgm:presLayoutVars>
          <dgm:dir/>
          <dgm:resizeHandles val="exact"/>
        </dgm:presLayoutVars>
      </dgm:prSet>
      <dgm:spPr/>
    </dgm:pt>
    <dgm:pt modelId="{DAE734FD-40F7-475D-9AB5-2503C4D65932}" type="pres">
      <dgm:prSet presAssocID="{21A92782-790D-4EC6-BA2A-B5EC764E2286}" presName="container" presStyleCnt="0">
        <dgm:presLayoutVars>
          <dgm:dir/>
          <dgm:resizeHandles val="exact"/>
        </dgm:presLayoutVars>
      </dgm:prSet>
      <dgm:spPr/>
    </dgm:pt>
    <dgm:pt modelId="{29143DEE-E622-41DB-8B2C-F5FFC73A3ABA}" type="pres">
      <dgm:prSet presAssocID="{ED3FDB28-F951-416F-A075-6CB78DA636EA}" presName="compNode" presStyleCnt="0"/>
      <dgm:spPr/>
    </dgm:pt>
    <dgm:pt modelId="{F7318A0F-C4B3-4357-AFA1-D8FBF5275C9C}" type="pres">
      <dgm:prSet presAssocID="{ED3FDB28-F951-416F-A075-6CB78DA636EA}" presName="iconBgRect" presStyleLbl="bgShp" presStyleIdx="0" presStyleCnt="3"/>
      <dgm:spPr/>
    </dgm:pt>
    <dgm:pt modelId="{810395C8-93BE-4FAA-AAB6-8801941F188B}" type="pres">
      <dgm:prSet presAssocID="{ED3FDB28-F951-416F-A075-6CB78DA636E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nsfer"/>
        </a:ext>
      </dgm:extLst>
    </dgm:pt>
    <dgm:pt modelId="{48784B48-A385-4659-A23C-B85C6B0FAEC7}" type="pres">
      <dgm:prSet presAssocID="{ED3FDB28-F951-416F-A075-6CB78DA636EA}" presName="spaceRect" presStyleCnt="0"/>
      <dgm:spPr/>
    </dgm:pt>
    <dgm:pt modelId="{6A824A31-D950-4620-8656-6B3B385ECF6F}" type="pres">
      <dgm:prSet presAssocID="{ED3FDB28-F951-416F-A075-6CB78DA636EA}" presName="textRect" presStyleLbl="revTx" presStyleIdx="0" presStyleCnt="3">
        <dgm:presLayoutVars>
          <dgm:chMax val="1"/>
          <dgm:chPref val="1"/>
        </dgm:presLayoutVars>
      </dgm:prSet>
      <dgm:spPr/>
    </dgm:pt>
    <dgm:pt modelId="{92954A18-C802-4A65-9FF3-066C1F9D7F85}" type="pres">
      <dgm:prSet presAssocID="{0DE5CA20-9480-4B3A-9B00-26B6998B5375}" presName="sibTrans" presStyleLbl="sibTrans2D1" presStyleIdx="0" presStyleCnt="0"/>
      <dgm:spPr/>
    </dgm:pt>
    <dgm:pt modelId="{EAE61CA1-91AF-4A1D-8755-AC928037606F}" type="pres">
      <dgm:prSet presAssocID="{9BA8C3EA-C760-4ABD-8068-C826FF77E101}" presName="compNode" presStyleCnt="0"/>
      <dgm:spPr/>
    </dgm:pt>
    <dgm:pt modelId="{A5856581-5FC7-4F38-A13B-CF40D37A5D95}" type="pres">
      <dgm:prSet presAssocID="{9BA8C3EA-C760-4ABD-8068-C826FF77E101}" presName="iconBgRect" presStyleLbl="bgShp" presStyleIdx="1" presStyleCnt="3"/>
      <dgm:spPr/>
    </dgm:pt>
    <dgm:pt modelId="{93E51787-C4F2-49BB-9B68-18AA7F1D7AAC}" type="pres">
      <dgm:prSet presAssocID="{9BA8C3EA-C760-4ABD-8068-C826FF77E10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9010F1EC-BC5C-46A7-AFAA-2CA688A4EC21}" type="pres">
      <dgm:prSet presAssocID="{9BA8C3EA-C760-4ABD-8068-C826FF77E101}" presName="spaceRect" presStyleCnt="0"/>
      <dgm:spPr/>
    </dgm:pt>
    <dgm:pt modelId="{83027E98-A07D-4910-A7C6-A0F01F518DD7}" type="pres">
      <dgm:prSet presAssocID="{9BA8C3EA-C760-4ABD-8068-C826FF77E101}" presName="textRect" presStyleLbl="revTx" presStyleIdx="1" presStyleCnt="3">
        <dgm:presLayoutVars>
          <dgm:chMax val="1"/>
          <dgm:chPref val="1"/>
        </dgm:presLayoutVars>
      </dgm:prSet>
      <dgm:spPr/>
    </dgm:pt>
    <dgm:pt modelId="{374973BD-AD37-4782-888A-575EEE41F3B2}" type="pres">
      <dgm:prSet presAssocID="{60E769B7-EC2C-4836-A61B-E9A2EC93DAA7}" presName="sibTrans" presStyleLbl="sibTrans2D1" presStyleIdx="0" presStyleCnt="0"/>
      <dgm:spPr/>
    </dgm:pt>
    <dgm:pt modelId="{77717593-52F2-49AE-89F5-403F965E6F27}" type="pres">
      <dgm:prSet presAssocID="{409046E4-7A08-4763-8FB0-90E76540C239}" presName="compNode" presStyleCnt="0"/>
      <dgm:spPr/>
    </dgm:pt>
    <dgm:pt modelId="{B24DE4F3-962A-447F-B0DE-6B4C4B49B7A6}" type="pres">
      <dgm:prSet presAssocID="{409046E4-7A08-4763-8FB0-90E76540C239}" presName="iconBgRect" presStyleLbl="bgShp" presStyleIdx="2" presStyleCnt="3"/>
      <dgm:spPr/>
    </dgm:pt>
    <dgm:pt modelId="{3558CAED-2C91-454B-8473-3B054430C6B1}" type="pres">
      <dgm:prSet presAssocID="{409046E4-7A08-4763-8FB0-90E76540C23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4A6FE233-32B1-4902-882D-23D68EA70A60}" type="pres">
      <dgm:prSet presAssocID="{409046E4-7A08-4763-8FB0-90E76540C239}" presName="spaceRect" presStyleCnt="0"/>
      <dgm:spPr/>
    </dgm:pt>
    <dgm:pt modelId="{ACC4A809-8005-4821-B1D6-764304CC8B54}" type="pres">
      <dgm:prSet presAssocID="{409046E4-7A08-4763-8FB0-90E76540C23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ABC452C-BC71-4A11-A78C-9142B1B21177}" type="presOf" srcId="{ED3FDB28-F951-416F-A075-6CB78DA636EA}" destId="{6A824A31-D950-4620-8656-6B3B385ECF6F}" srcOrd="0" destOrd="0" presId="urn:microsoft.com/office/officeart/2018/2/layout/IconCircleList"/>
    <dgm:cxn modelId="{CB8CFE5C-F68D-4E47-8290-F77C4D251A9E}" type="presOf" srcId="{409046E4-7A08-4763-8FB0-90E76540C239}" destId="{ACC4A809-8005-4821-B1D6-764304CC8B54}" srcOrd="0" destOrd="0" presId="urn:microsoft.com/office/officeart/2018/2/layout/IconCircleList"/>
    <dgm:cxn modelId="{56FE015E-83B3-4541-9A10-B28D78E76A06}" type="presOf" srcId="{21A92782-790D-4EC6-BA2A-B5EC764E2286}" destId="{A15F6BC2-616E-4293-A0B9-7128EA874267}" srcOrd="0" destOrd="0" presId="urn:microsoft.com/office/officeart/2018/2/layout/IconCircleList"/>
    <dgm:cxn modelId="{1EF01A67-7178-44F0-88CA-ABA7DD652D99}" srcId="{21A92782-790D-4EC6-BA2A-B5EC764E2286}" destId="{409046E4-7A08-4763-8FB0-90E76540C239}" srcOrd="2" destOrd="0" parTransId="{24F6E0A8-9211-47DC-A2DF-DC0C08AF37E9}" sibTransId="{EB1E8874-E3A0-41AC-B531-F1790F9E254A}"/>
    <dgm:cxn modelId="{77E3C36B-8206-48FC-A72D-487AD17BE067}" type="presOf" srcId="{0DE5CA20-9480-4B3A-9B00-26B6998B5375}" destId="{92954A18-C802-4A65-9FF3-066C1F9D7F85}" srcOrd="0" destOrd="0" presId="urn:microsoft.com/office/officeart/2018/2/layout/IconCircleList"/>
    <dgm:cxn modelId="{176E808C-52A0-4988-8A87-982CE7AAD3F2}" type="presOf" srcId="{60E769B7-EC2C-4836-A61B-E9A2EC93DAA7}" destId="{374973BD-AD37-4782-888A-575EEE41F3B2}" srcOrd="0" destOrd="0" presId="urn:microsoft.com/office/officeart/2018/2/layout/IconCircleList"/>
    <dgm:cxn modelId="{DBFF1DD1-6F20-43C5-94C2-C722B27AE8B9}" type="presOf" srcId="{9BA8C3EA-C760-4ABD-8068-C826FF77E101}" destId="{83027E98-A07D-4910-A7C6-A0F01F518DD7}" srcOrd="0" destOrd="0" presId="urn:microsoft.com/office/officeart/2018/2/layout/IconCircleList"/>
    <dgm:cxn modelId="{614525EE-733C-428F-A3C4-D9026BBDE444}" srcId="{21A92782-790D-4EC6-BA2A-B5EC764E2286}" destId="{9BA8C3EA-C760-4ABD-8068-C826FF77E101}" srcOrd="1" destOrd="0" parTransId="{A4B0C078-5914-4009-B093-7AC56E007A58}" sibTransId="{60E769B7-EC2C-4836-A61B-E9A2EC93DAA7}"/>
    <dgm:cxn modelId="{62FE7EF7-3BE5-42B4-A068-76DDF75D19BB}" srcId="{21A92782-790D-4EC6-BA2A-B5EC764E2286}" destId="{ED3FDB28-F951-416F-A075-6CB78DA636EA}" srcOrd="0" destOrd="0" parTransId="{28A99867-972B-4BA2-A7D3-01FE64C2D98B}" sibTransId="{0DE5CA20-9480-4B3A-9B00-26B6998B5375}"/>
    <dgm:cxn modelId="{FE06BFFB-72A3-4073-B7DE-C50A7D277BD1}" type="presParOf" srcId="{A15F6BC2-616E-4293-A0B9-7128EA874267}" destId="{DAE734FD-40F7-475D-9AB5-2503C4D65932}" srcOrd="0" destOrd="0" presId="urn:microsoft.com/office/officeart/2018/2/layout/IconCircleList"/>
    <dgm:cxn modelId="{A52BE8C1-A16D-49D6-A167-C2A599304EDD}" type="presParOf" srcId="{DAE734FD-40F7-475D-9AB5-2503C4D65932}" destId="{29143DEE-E622-41DB-8B2C-F5FFC73A3ABA}" srcOrd="0" destOrd="0" presId="urn:microsoft.com/office/officeart/2018/2/layout/IconCircleList"/>
    <dgm:cxn modelId="{8F242AF2-0552-497B-ACBC-E24448C4734A}" type="presParOf" srcId="{29143DEE-E622-41DB-8B2C-F5FFC73A3ABA}" destId="{F7318A0F-C4B3-4357-AFA1-D8FBF5275C9C}" srcOrd="0" destOrd="0" presId="urn:microsoft.com/office/officeart/2018/2/layout/IconCircleList"/>
    <dgm:cxn modelId="{BAA0C2B7-09CB-447A-B7E5-37B60A5A8D81}" type="presParOf" srcId="{29143DEE-E622-41DB-8B2C-F5FFC73A3ABA}" destId="{810395C8-93BE-4FAA-AAB6-8801941F188B}" srcOrd="1" destOrd="0" presId="urn:microsoft.com/office/officeart/2018/2/layout/IconCircleList"/>
    <dgm:cxn modelId="{2EC33CBC-A813-4D54-96B9-7634059908F1}" type="presParOf" srcId="{29143DEE-E622-41DB-8B2C-F5FFC73A3ABA}" destId="{48784B48-A385-4659-A23C-B85C6B0FAEC7}" srcOrd="2" destOrd="0" presId="urn:microsoft.com/office/officeart/2018/2/layout/IconCircleList"/>
    <dgm:cxn modelId="{1BB09A53-9F69-4113-B503-3A92073E5E88}" type="presParOf" srcId="{29143DEE-E622-41DB-8B2C-F5FFC73A3ABA}" destId="{6A824A31-D950-4620-8656-6B3B385ECF6F}" srcOrd="3" destOrd="0" presId="urn:microsoft.com/office/officeart/2018/2/layout/IconCircleList"/>
    <dgm:cxn modelId="{B38C1162-3F39-4905-A00C-C9ACFD889A07}" type="presParOf" srcId="{DAE734FD-40F7-475D-9AB5-2503C4D65932}" destId="{92954A18-C802-4A65-9FF3-066C1F9D7F85}" srcOrd="1" destOrd="0" presId="urn:microsoft.com/office/officeart/2018/2/layout/IconCircleList"/>
    <dgm:cxn modelId="{B46BDF94-EA26-4EF9-B6EC-57F6814BD486}" type="presParOf" srcId="{DAE734FD-40F7-475D-9AB5-2503C4D65932}" destId="{EAE61CA1-91AF-4A1D-8755-AC928037606F}" srcOrd="2" destOrd="0" presId="urn:microsoft.com/office/officeart/2018/2/layout/IconCircleList"/>
    <dgm:cxn modelId="{A5869269-B35F-4B75-9E5C-76E342E7D604}" type="presParOf" srcId="{EAE61CA1-91AF-4A1D-8755-AC928037606F}" destId="{A5856581-5FC7-4F38-A13B-CF40D37A5D95}" srcOrd="0" destOrd="0" presId="urn:microsoft.com/office/officeart/2018/2/layout/IconCircleList"/>
    <dgm:cxn modelId="{FFA400D3-8E27-4AC5-8B2A-4EDB44D27E9B}" type="presParOf" srcId="{EAE61CA1-91AF-4A1D-8755-AC928037606F}" destId="{93E51787-C4F2-49BB-9B68-18AA7F1D7AAC}" srcOrd="1" destOrd="0" presId="urn:microsoft.com/office/officeart/2018/2/layout/IconCircleList"/>
    <dgm:cxn modelId="{A3368F96-0F26-4155-B763-2535015C0F93}" type="presParOf" srcId="{EAE61CA1-91AF-4A1D-8755-AC928037606F}" destId="{9010F1EC-BC5C-46A7-AFAA-2CA688A4EC21}" srcOrd="2" destOrd="0" presId="urn:microsoft.com/office/officeart/2018/2/layout/IconCircleList"/>
    <dgm:cxn modelId="{4EB215EA-DA56-4D07-B144-8A54634A3D0F}" type="presParOf" srcId="{EAE61CA1-91AF-4A1D-8755-AC928037606F}" destId="{83027E98-A07D-4910-A7C6-A0F01F518DD7}" srcOrd="3" destOrd="0" presId="urn:microsoft.com/office/officeart/2018/2/layout/IconCircleList"/>
    <dgm:cxn modelId="{C90AD748-1222-40ED-B5CD-C62C030EA336}" type="presParOf" srcId="{DAE734FD-40F7-475D-9AB5-2503C4D65932}" destId="{374973BD-AD37-4782-888A-575EEE41F3B2}" srcOrd="3" destOrd="0" presId="urn:microsoft.com/office/officeart/2018/2/layout/IconCircleList"/>
    <dgm:cxn modelId="{4A44C2F9-65DE-4E37-8CCC-51C6914D36EA}" type="presParOf" srcId="{DAE734FD-40F7-475D-9AB5-2503C4D65932}" destId="{77717593-52F2-49AE-89F5-403F965E6F27}" srcOrd="4" destOrd="0" presId="urn:microsoft.com/office/officeart/2018/2/layout/IconCircleList"/>
    <dgm:cxn modelId="{33A22757-28B9-4065-AB3C-9057105A7CEB}" type="presParOf" srcId="{77717593-52F2-49AE-89F5-403F965E6F27}" destId="{B24DE4F3-962A-447F-B0DE-6B4C4B49B7A6}" srcOrd="0" destOrd="0" presId="urn:microsoft.com/office/officeart/2018/2/layout/IconCircleList"/>
    <dgm:cxn modelId="{DB666347-D83A-4D06-938A-C478F8FD7C9E}" type="presParOf" srcId="{77717593-52F2-49AE-89F5-403F965E6F27}" destId="{3558CAED-2C91-454B-8473-3B054430C6B1}" srcOrd="1" destOrd="0" presId="urn:microsoft.com/office/officeart/2018/2/layout/IconCircleList"/>
    <dgm:cxn modelId="{1DE93A38-4587-4546-BB9A-A8779A6559F4}" type="presParOf" srcId="{77717593-52F2-49AE-89F5-403F965E6F27}" destId="{4A6FE233-32B1-4902-882D-23D68EA70A60}" srcOrd="2" destOrd="0" presId="urn:microsoft.com/office/officeart/2018/2/layout/IconCircleList"/>
    <dgm:cxn modelId="{16F2D427-9B82-4348-B136-D8EAD61A2BD9}" type="presParOf" srcId="{77717593-52F2-49AE-89F5-403F965E6F27}" destId="{ACC4A809-8005-4821-B1D6-764304CC8B5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B8D210B-D6F1-4562-A8CF-1F230735CE9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B226F64-ADDE-42CC-B6DF-9FB20BB70179}">
      <dgm:prSet/>
      <dgm:spPr/>
      <dgm:t>
        <a:bodyPr/>
        <a:lstStyle/>
        <a:p>
          <a:r>
            <a:rPr lang="en-GB"/>
            <a:t>Parallel lines in the world-coordinate scene projected into parallel lines on the two-dimensional display plane. </a:t>
          </a:r>
          <a:endParaRPr lang="en-US"/>
        </a:p>
      </dgm:t>
    </dgm:pt>
    <dgm:pt modelId="{CDB7E45B-BEF1-4D92-AB0C-2ECAD5821E84}" type="parTrans" cxnId="{DDFF8E11-3A52-4A71-9360-0FFF244A0324}">
      <dgm:prSet/>
      <dgm:spPr/>
      <dgm:t>
        <a:bodyPr/>
        <a:lstStyle/>
        <a:p>
          <a:endParaRPr lang="en-US"/>
        </a:p>
      </dgm:t>
    </dgm:pt>
    <dgm:pt modelId="{54E19CAD-8EED-4A8B-B35D-4320EC2EBD00}" type="sibTrans" cxnId="{DDFF8E11-3A52-4A71-9360-0FFF244A0324}">
      <dgm:prSet/>
      <dgm:spPr/>
      <dgm:t>
        <a:bodyPr/>
        <a:lstStyle/>
        <a:p>
          <a:endParaRPr lang="en-US"/>
        </a:p>
      </dgm:t>
    </dgm:pt>
    <dgm:pt modelId="{11D245EC-1301-409D-915B-8B4CEC97D2DD}">
      <dgm:prSet/>
      <dgm:spPr/>
      <dgm:t>
        <a:bodyPr/>
        <a:lstStyle/>
        <a:p>
          <a:r>
            <a:rPr lang="en-GB"/>
            <a:t>This technique is used in engineering and architectural drawings to represent an object </a:t>
          </a:r>
          <a:endParaRPr lang="en-US"/>
        </a:p>
      </dgm:t>
    </dgm:pt>
    <dgm:pt modelId="{4343C99E-EC73-452D-A128-C56D34A1C290}" type="parTrans" cxnId="{9F874024-85D3-4156-B3DD-A481A32A7A92}">
      <dgm:prSet/>
      <dgm:spPr/>
      <dgm:t>
        <a:bodyPr/>
        <a:lstStyle/>
        <a:p>
          <a:endParaRPr lang="en-US"/>
        </a:p>
      </dgm:t>
    </dgm:pt>
    <dgm:pt modelId="{AA2FC014-78FF-4A56-989E-56DF2A6D022B}" type="sibTrans" cxnId="{9F874024-85D3-4156-B3DD-A481A32A7A92}">
      <dgm:prSet/>
      <dgm:spPr/>
      <dgm:t>
        <a:bodyPr/>
        <a:lstStyle/>
        <a:p>
          <a:endParaRPr lang="en-US"/>
        </a:p>
      </dgm:t>
    </dgm:pt>
    <dgm:pt modelId="{CCF590B2-7424-4318-B240-479FA5DD07FE}">
      <dgm:prSet/>
      <dgm:spPr/>
      <dgm:t>
        <a:bodyPr/>
        <a:lstStyle/>
        <a:p>
          <a:r>
            <a:rPr lang="en-GB"/>
            <a:t>Maintains relative proportions of the object. </a:t>
          </a:r>
          <a:endParaRPr lang="en-US"/>
        </a:p>
      </dgm:t>
    </dgm:pt>
    <dgm:pt modelId="{6A01F8D2-C23B-489A-B2D5-9712013ACF64}" type="parTrans" cxnId="{363E719E-8C54-47F5-8C28-708D0AE547FF}">
      <dgm:prSet/>
      <dgm:spPr/>
      <dgm:t>
        <a:bodyPr/>
        <a:lstStyle/>
        <a:p>
          <a:endParaRPr lang="en-US"/>
        </a:p>
      </dgm:t>
    </dgm:pt>
    <dgm:pt modelId="{6693A7B2-D1C6-433F-9125-4E9BB9F5A05C}" type="sibTrans" cxnId="{363E719E-8C54-47F5-8C28-708D0AE547FF}">
      <dgm:prSet/>
      <dgm:spPr/>
      <dgm:t>
        <a:bodyPr/>
        <a:lstStyle/>
        <a:p>
          <a:endParaRPr lang="en-US"/>
        </a:p>
      </dgm:t>
    </dgm:pt>
    <dgm:pt modelId="{4B1CEFBF-B71D-4384-8D19-FF52129AB22D}" type="pres">
      <dgm:prSet presAssocID="{AB8D210B-D6F1-4562-A8CF-1F230735CE9C}" presName="linear" presStyleCnt="0">
        <dgm:presLayoutVars>
          <dgm:animLvl val="lvl"/>
          <dgm:resizeHandles val="exact"/>
        </dgm:presLayoutVars>
      </dgm:prSet>
      <dgm:spPr/>
    </dgm:pt>
    <dgm:pt modelId="{B66F512D-717D-44FA-95B7-8297F74546B4}" type="pres">
      <dgm:prSet presAssocID="{DB226F64-ADDE-42CC-B6DF-9FB20BB7017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CE0FD21-5A42-49EC-903F-6FA8FC10B0BA}" type="pres">
      <dgm:prSet presAssocID="{54E19CAD-8EED-4A8B-B35D-4320EC2EBD00}" presName="spacer" presStyleCnt="0"/>
      <dgm:spPr/>
    </dgm:pt>
    <dgm:pt modelId="{B4AE8644-1B70-4651-BA16-1777BAF00DD6}" type="pres">
      <dgm:prSet presAssocID="{11D245EC-1301-409D-915B-8B4CEC97D2D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D4FE0BF-9082-465A-B4F9-2BC801AC8FBB}" type="pres">
      <dgm:prSet presAssocID="{AA2FC014-78FF-4A56-989E-56DF2A6D022B}" presName="spacer" presStyleCnt="0"/>
      <dgm:spPr/>
    </dgm:pt>
    <dgm:pt modelId="{4FC7D9CF-1E11-4CFF-B8E6-4B1022C998C0}" type="pres">
      <dgm:prSet presAssocID="{CCF590B2-7424-4318-B240-479FA5DD07F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DFF8E11-3A52-4A71-9360-0FFF244A0324}" srcId="{AB8D210B-D6F1-4562-A8CF-1F230735CE9C}" destId="{DB226F64-ADDE-42CC-B6DF-9FB20BB70179}" srcOrd="0" destOrd="0" parTransId="{CDB7E45B-BEF1-4D92-AB0C-2ECAD5821E84}" sibTransId="{54E19CAD-8EED-4A8B-B35D-4320EC2EBD00}"/>
    <dgm:cxn modelId="{B1B54B1E-9B14-4784-81E3-246A2167AE6A}" type="presOf" srcId="{11D245EC-1301-409D-915B-8B4CEC97D2DD}" destId="{B4AE8644-1B70-4651-BA16-1777BAF00DD6}" srcOrd="0" destOrd="0" presId="urn:microsoft.com/office/officeart/2005/8/layout/vList2"/>
    <dgm:cxn modelId="{47020D22-F497-4D53-8D57-9F72697CE3AD}" type="presOf" srcId="{CCF590B2-7424-4318-B240-479FA5DD07FE}" destId="{4FC7D9CF-1E11-4CFF-B8E6-4B1022C998C0}" srcOrd="0" destOrd="0" presId="urn:microsoft.com/office/officeart/2005/8/layout/vList2"/>
    <dgm:cxn modelId="{9F874024-85D3-4156-B3DD-A481A32A7A92}" srcId="{AB8D210B-D6F1-4562-A8CF-1F230735CE9C}" destId="{11D245EC-1301-409D-915B-8B4CEC97D2DD}" srcOrd="1" destOrd="0" parTransId="{4343C99E-EC73-452D-A128-C56D34A1C290}" sibTransId="{AA2FC014-78FF-4A56-989E-56DF2A6D022B}"/>
    <dgm:cxn modelId="{FAF36F26-B43B-490A-A6E4-992686C091E2}" type="presOf" srcId="{DB226F64-ADDE-42CC-B6DF-9FB20BB70179}" destId="{B66F512D-717D-44FA-95B7-8297F74546B4}" srcOrd="0" destOrd="0" presId="urn:microsoft.com/office/officeart/2005/8/layout/vList2"/>
    <dgm:cxn modelId="{1F0A0677-8BF8-4445-942E-A5F607E7C0F0}" type="presOf" srcId="{AB8D210B-D6F1-4562-A8CF-1F230735CE9C}" destId="{4B1CEFBF-B71D-4384-8D19-FF52129AB22D}" srcOrd="0" destOrd="0" presId="urn:microsoft.com/office/officeart/2005/8/layout/vList2"/>
    <dgm:cxn modelId="{363E719E-8C54-47F5-8C28-708D0AE547FF}" srcId="{AB8D210B-D6F1-4562-A8CF-1F230735CE9C}" destId="{CCF590B2-7424-4318-B240-479FA5DD07FE}" srcOrd="2" destOrd="0" parTransId="{6A01F8D2-C23B-489A-B2D5-9712013ACF64}" sibTransId="{6693A7B2-D1C6-433F-9125-4E9BB9F5A05C}"/>
    <dgm:cxn modelId="{EEEA5C78-14F7-4795-9FD5-ECC090034D00}" type="presParOf" srcId="{4B1CEFBF-B71D-4384-8D19-FF52129AB22D}" destId="{B66F512D-717D-44FA-95B7-8297F74546B4}" srcOrd="0" destOrd="0" presId="urn:microsoft.com/office/officeart/2005/8/layout/vList2"/>
    <dgm:cxn modelId="{44890B5F-4703-4C46-A8A1-FC56D050E045}" type="presParOf" srcId="{4B1CEFBF-B71D-4384-8D19-FF52129AB22D}" destId="{4CE0FD21-5A42-49EC-903F-6FA8FC10B0BA}" srcOrd="1" destOrd="0" presId="urn:microsoft.com/office/officeart/2005/8/layout/vList2"/>
    <dgm:cxn modelId="{53FAF30B-32D4-4253-A091-01CB46E8C8CB}" type="presParOf" srcId="{4B1CEFBF-B71D-4384-8D19-FF52129AB22D}" destId="{B4AE8644-1B70-4651-BA16-1777BAF00DD6}" srcOrd="2" destOrd="0" presId="urn:microsoft.com/office/officeart/2005/8/layout/vList2"/>
    <dgm:cxn modelId="{B0997816-5064-4818-A8B6-141C4A86A796}" type="presParOf" srcId="{4B1CEFBF-B71D-4384-8D19-FF52129AB22D}" destId="{3D4FE0BF-9082-465A-B4F9-2BC801AC8FBB}" srcOrd="3" destOrd="0" presId="urn:microsoft.com/office/officeart/2005/8/layout/vList2"/>
    <dgm:cxn modelId="{0102FA23-AB21-4ED5-AEE5-CA4B5C719539}" type="presParOf" srcId="{4B1CEFBF-B71D-4384-8D19-FF52129AB22D}" destId="{4FC7D9CF-1E11-4CFF-B8E6-4B1022C998C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C592B99-269E-476A-A3D1-FB0837581E50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90899E1-0974-4C8C-97A2-387108E87E27}">
      <dgm:prSet/>
      <dgm:spPr/>
      <dgm:t>
        <a:bodyPr/>
        <a:lstStyle/>
        <a:p>
          <a:r>
            <a:rPr lang="en-GB"/>
            <a:t>Often used to represent front, side or top view of object</a:t>
          </a:r>
          <a:endParaRPr lang="en-US"/>
        </a:p>
      </dgm:t>
    </dgm:pt>
    <dgm:pt modelId="{4012C448-1E11-41D8-8B2A-8D6F0B6DEFE8}" type="parTrans" cxnId="{C8F27819-CCD5-436E-A45B-638008AED55A}">
      <dgm:prSet/>
      <dgm:spPr/>
      <dgm:t>
        <a:bodyPr/>
        <a:lstStyle/>
        <a:p>
          <a:endParaRPr lang="en-US"/>
        </a:p>
      </dgm:t>
    </dgm:pt>
    <dgm:pt modelId="{69B2A35D-6348-4296-A970-99987AA39839}" type="sibTrans" cxnId="{C8F27819-CCD5-436E-A45B-638008AED55A}">
      <dgm:prSet/>
      <dgm:spPr/>
      <dgm:t>
        <a:bodyPr/>
        <a:lstStyle/>
        <a:p>
          <a:endParaRPr lang="en-US"/>
        </a:p>
      </dgm:t>
    </dgm:pt>
    <dgm:pt modelId="{BB42F9DA-DBE8-47D7-B7AC-EA160316929C}">
      <dgm:prSet/>
      <dgm:spPr/>
      <dgm:t>
        <a:bodyPr/>
        <a:lstStyle/>
        <a:p>
          <a:r>
            <a:rPr lang="en-GB"/>
            <a:t>Engineering and Architectural designers use this type</a:t>
          </a:r>
          <a:endParaRPr lang="en-US"/>
        </a:p>
      </dgm:t>
    </dgm:pt>
    <dgm:pt modelId="{CC8A88EE-0BCB-4F11-9FB7-DD265B763395}" type="parTrans" cxnId="{AB4E073B-1607-4DD4-88E2-A0E3B583915F}">
      <dgm:prSet/>
      <dgm:spPr/>
      <dgm:t>
        <a:bodyPr/>
        <a:lstStyle/>
        <a:p>
          <a:endParaRPr lang="en-US"/>
        </a:p>
      </dgm:t>
    </dgm:pt>
    <dgm:pt modelId="{97198977-B5C6-4978-80BD-9A5171321AEF}" type="sibTrans" cxnId="{AB4E073B-1607-4DD4-88E2-A0E3B583915F}">
      <dgm:prSet/>
      <dgm:spPr/>
      <dgm:t>
        <a:bodyPr/>
        <a:lstStyle/>
        <a:p>
          <a:endParaRPr lang="en-US"/>
        </a:p>
      </dgm:t>
    </dgm:pt>
    <dgm:pt modelId="{15D7C0B0-551D-4284-BF61-A4D70DD6B448}" type="pres">
      <dgm:prSet presAssocID="{EC592B99-269E-476A-A3D1-FB0837581E50}" presName="linear" presStyleCnt="0">
        <dgm:presLayoutVars>
          <dgm:animLvl val="lvl"/>
          <dgm:resizeHandles val="exact"/>
        </dgm:presLayoutVars>
      </dgm:prSet>
      <dgm:spPr/>
    </dgm:pt>
    <dgm:pt modelId="{9C51ED16-A285-4D88-8A35-F61E3678B51E}" type="pres">
      <dgm:prSet presAssocID="{E90899E1-0974-4C8C-97A2-387108E87E2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0A007EF-2E9A-459F-A4E0-C82AB6952E32}" type="pres">
      <dgm:prSet presAssocID="{69B2A35D-6348-4296-A970-99987AA39839}" presName="spacer" presStyleCnt="0"/>
      <dgm:spPr/>
    </dgm:pt>
    <dgm:pt modelId="{9DE8931E-6DF5-4D9C-8BB5-D50C276F5BD5}" type="pres">
      <dgm:prSet presAssocID="{BB42F9DA-DBE8-47D7-B7AC-EA160316929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C8F27819-CCD5-436E-A45B-638008AED55A}" srcId="{EC592B99-269E-476A-A3D1-FB0837581E50}" destId="{E90899E1-0974-4C8C-97A2-387108E87E27}" srcOrd="0" destOrd="0" parTransId="{4012C448-1E11-41D8-8B2A-8D6F0B6DEFE8}" sibTransId="{69B2A35D-6348-4296-A970-99987AA39839}"/>
    <dgm:cxn modelId="{AB4E073B-1607-4DD4-88E2-A0E3B583915F}" srcId="{EC592B99-269E-476A-A3D1-FB0837581E50}" destId="{BB42F9DA-DBE8-47D7-B7AC-EA160316929C}" srcOrd="1" destOrd="0" parTransId="{CC8A88EE-0BCB-4F11-9FB7-DD265B763395}" sibTransId="{97198977-B5C6-4978-80BD-9A5171321AEF}"/>
    <dgm:cxn modelId="{DC8F8BB0-E535-4F38-8E68-277DFF6A4F66}" type="presOf" srcId="{E90899E1-0974-4C8C-97A2-387108E87E27}" destId="{9C51ED16-A285-4D88-8A35-F61E3678B51E}" srcOrd="0" destOrd="0" presId="urn:microsoft.com/office/officeart/2005/8/layout/vList2"/>
    <dgm:cxn modelId="{10D705C6-B56F-4C62-996B-01377D9372BE}" type="presOf" srcId="{BB42F9DA-DBE8-47D7-B7AC-EA160316929C}" destId="{9DE8931E-6DF5-4D9C-8BB5-D50C276F5BD5}" srcOrd="0" destOrd="0" presId="urn:microsoft.com/office/officeart/2005/8/layout/vList2"/>
    <dgm:cxn modelId="{51A39FF3-39A8-429B-9ADB-E4022462D5FF}" type="presOf" srcId="{EC592B99-269E-476A-A3D1-FB0837581E50}" destId="{15D7C0B0-551D-4284-BF61-A4D70DD6B448}" srcOrd="0" destOrd="0" presId="urn:microsoft.com/office/officeart/2005/8/layout/vList2"/>
    <dgm:cxn modelId="{11033F6A-3A52-40DC-989B-8C269BED9354}" type="presParOf" srcId="{15D7C0B0-551D-4284-BF61-A4D70DD6B448}" destId="{9C51ED16-A285-4D88-8A35-F61E3678B51E}" srcOrd="0" destOrd="0" presId="urn:microsoft.com/office/officeart/2005/8/layout/vList2"/>
    <dgm:cxn modelId="{7F634A2D-EE75-4E72-9FF0-4529DB1E2A55}" type="presParOf" srcId="{15D7C0B0-551D-4284-BF61-A4D70DD6B448}" destId="{50A007EF-2E9A-459F-A4E0-C82AB6952E32}" srcOrd="1" destOrd="0" presId="urn:microsoft.com/office/officeart/2005/8/layout/vList2"/>
    <dgm:cxn modelId="{2643332C-5F24-49A8-96BE-00D17E9050DE}" type="presParOf" srcId="{15D7C0B0-551D-4284-BF61-A4D70DD6B448}" destId="{9DE8931E-6DF5-4D9C-8BB5-D50C276F5BD5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E3F4107-7864-475D-AF76-848CACCCDF1B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CF582D-80FB-4946-9445-1480E636000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Orthographic projections that display more than one face of an object is called axonometric orthographic projections. </a:t>
          </a:r>
          <a:endParaRPr lang="en-US"/>
        </a:p>
      </dgm:t>
    </dgm:pt>
    <dgm:pt modelId="{049DA3B4-8471-489A-B57F-E3317136A427}" type="parTrans" cxnId="{FD6D3064-A625-43D9-BFCB-8A370C863919}">
      <dgm:prSet/>
      <dgm:spPr/>
      <dgm:t>
        <a:bodyPr/>
        <a:lstStyle/>
        <a:p>
          <a:endParaRPr lang="en-US"/>
        </a:p>
      </dgm:t>
    </dgm:pt>
    <dgm:pt modelId="{4CBE011A-3149-4A8A-A331-8D6D88104FB2}" type="sibTrans" cxnId="{FD6D3064-A625-43D9-BFCB-8A370C863919}">
      <dgm:prSet/>
      <dgm:spPr/>
      <dgm:t>
        <a:bodyPr/>
        <a:lstStyle/>
        <a:p>
          <a:endParaRPr lang="en-US"/>
        </a:p>
      </dgm:t>
    </dgm:pt>
    <dgm:pt modelId="{53FC2748-A55C-484E-8A94-6270A5B21C4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Most common axonometric projection is the </a:t>
          </a:r>
          <a:r>
            <a:rPr lang="en-GB" b="1"/>
            <a:t>isometric projection.</a:t>
          </a:r>
          <a:endParaRPr lang="en-US"/>
        </a:p>
      </dgm:t>
    </dgm:pt>
    <dgm:pt modelId="{08E1EA9A-EA96-4697-B5F0-10477AC20A10}" type="parTrans" cxnId="{35C5FE7A-CA03-4D61-BA69-5C01FEE339A6}">
      <dgm:prSet/>
      <dgm:spPr/>
      <dgm:t>
        <a:bodyPr/>
        <a:lstStyle/>
        <a:p>
          <a:endParaRPr lang="en-US"/>
        </a:p>
      </dgm:t>
    </dgm:pt>
    <dgm:pt modelId="{897450CC-546E-4C9C-9AA7-A1E938A37A1E}" type="sibTrans" cxnId="{35C5FE7A-CA03-4D61-BA69-5C01FEE339A6}">
      <dgm:prSet/>
      <dgm:spPr/>
      <dgm:t>
        <a:bodyPr/>
        <a:lstStyle/>
        <a:p>
          <a:endParaRPr lang="en-US"/>
        </a:p>
      </dgm:t>
    </dgm:pt>
    <dgm:pt modelId="{409B758A-DE48-4A09-AFC0-D99944A8C3E0}" type="pres">
      <dgm:prSet presAssocID="{CE3F4107-7864-475D-AF76-848CACCCDF1B}" presName="root" presStyleCnt="0">
        <dgm:presLayoutVars>
          <dgm:dir/>
          <dgm:resizeHandles val="exact"/>
        </dgm:presLayoutVars>
      </dgm:prSet>
      <dgm:spPr/>
    </dgm:pt>
    <dgm:pt modelId="{46F8CB6D-E9CE-466C-932B-20151DA5275D}" type="pres">
      <dgm:prSet presAssocID="{64CF582D-80FB-4946-9445-1480E636000D}" presName="compNode" presStyleCnt="0"/>
      <dgm:spPr/>
    </dgm:pt>
    <dgm:pt modelId="{5F0D2DA7-9BBC-4E08-B0B3-129075FE32E0}" type="pres">
      <dgm:prSet presAssocID="{64CF582D-80FB-4946-9445-1480E636000D}" presName="iconBgRect" presStyleLbl="bgShp" presStyleIdx="0" presStyleCnt="2"/>
      <dgm:spPr/>
    </dgm:pt>
    <dgm:pt modelId="{6129DDF8-6A7E-4DE0-92C3-62EA5E3FFC0C}" type="pres">
      <dgm:prSet presAssocID="{64CF582D-80FB-4946-9445-1480E636000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77A9462A-CF07-4BE5-BBCD-A40BD481E15A}" type="pres">
      <dgm:prSet presAssocID="{64CF582D-80FB-4946-9445-1480E636000D}" presName="spaceRect" presStyleCnt="0"/>
      <dgm:spPr/>
    </dgm:pt>
    <dgm:pt modelId="{859215F0-C444-41D0-AC60-B4C9C3A563E8}" type="pres">
      <dgm:prSet presAssocID="{64CF582D-80FB-4946-9445-1480E636000D}" presName="textRect" presStyleLbl="revTx" presStyleIdx="0" presStyleCnt="2">
        <dgm:presLayoutVars>
          <dgm:chMax val="1"/>
          <dgm:chPref val="1"/>
        </dgm:presLayoutVars>
      </dgm:prSet>
      <dgm:spPr/>
    </dgm:pt>
    <dgm:pt modelId="{E85B6275-F4DB-4D54-A261-0B06544891E7}" type="pres">
      <dgm:prSet presAssocID="{4CBE011A-3149-4A8A-A331-8D6D88104FB2}" presName="sibTrans" presStyleCnt="0"/>
      <dgm:spPr/>
    </dgm:pt>
    <dgm:pt modelId="{96C3CF04-D93D-4182-8ED6-0FD0FB2EF414}" type="pres">
      <dgm:prSet presAssocID="{53FC2748-A55C-484E-8A94-6270A5B21C48}" presName="compNode" presStyleCnt="0"/>
      <dgm:spPr/>
    </dgm:pt>
    <dgm:pt modelId="{488C0559-4104-4F49-820E-5DE5A3AF874A}" type="pres">
      <dgm:prSet presAssocID="{53FC2748-A55C-484E-8A94-6270A5B21C48}" presName="iconBgRect" presStyleLbl="bgShp" presStyleIdx="1" presStyleCnt="2"/>
      <dgm:spPr/>
    </dgm:pt>
    <dgm:pt modelId="{03A09187-2F58-4D79-9B14-2F92973CB3AE}" type="pres">
      <dgm:prSet presAssocID="{53FC2748-A55C-484E-8A94-6270A5B21C4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VD player"/>
        </a:ext>
      </dgm:extLst>
    </dgm:pt>
    <dgm:pt modelId="{B2114FFB-1F5B-492A-8178-E83CDA189854}" type="pres">
      <dgm:prSet presAssocID="{53FC2748-A55C-484E-8A94-6270A5B21C48}" presName="spaceRect" presStyleCnt="0"/>
      <dgm:spPr/>
    </dgm:pt>
    <dgm:pt modelId="{5D9C4BB2-271B-4F52-816B-3D39FB86D72B}" type="pres">
      <dgm:prSet presAssocID="{53FC2748-A55C-484E-8A94-6270A5B21C48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8874C03-CE04-4878-83E9-AA42D3CA70EC}" type="presOf" srcId="{CE3F4107-7864-475D-AF76-848CACCCDF1B}" destId="{409B758A-DE48-4A09-AFC0-D99944A8C3E0}" srcOrd="0" destOrd="0" presId="urn:microsoft.com/office/officeart/2018/5/layout/IconCircleLabelList"/>
    <dgm:cxn modelId="{683B681E-1B0D-4C65-85D2-8C721F8289CC}" type="presOf" srcId="{53FC2748-A55C-484E-8A94-6270A5B21C48}" destId="{5D9C4BB2-271B-4F52-816B-3D39FB86D72B}" srcOrd="0" destOrd="0" presId="urn:microsoft.com/office/officeart/2018/5/layout/IconCircleLabelList"/>
    <dgm:cxn modelId="{FD6D3064-A625-43D9-BFCB-8A370C863919}" srcId="{CE3F4107-7864-475D-AF76-848CACCCDF1B}" destId="{64CF582D-80FB-4946-9445-1480E636000D}" srcOrd="0" destOrd="0" parTransId="{049DA3B4-8471-489A-B57F-E3317136A427}" sibTransId="{4CBE011A-3149-4A8A-A331-8D6D88104FB2}"/>
    <dgm:cxn modelId="{35C5FE7A-CA03-4D61-BA69-5C01FEE339A6}" srcId="{CE3F4107-7864-475D-AF76-848CACCCDF1B}" destId="{53FC2748-A55C-484E-8A94-6270A5B21C48}" srcOrd="1" destOrd="0" parTransId="{08E1EA9A-EA96-4697-B5F0-10477AC20A10}" sibTransId="{897450CC-546E-4C9C-9AA7-A1E938A37A1E}"/>
    <dgm:cxn modelId="{70CA8E97-BFAF-4772-9534-B49844BF641E}" type="presOf" srcId="{64CF582D-80FB-4946-9445-1480E636000D}" destId="{859215F0-C444-41D0-AC60-B4C9C3A563E8}" srcOrd="0" destOrd="0" presId="urn:microsoft.com/office/officeart/2018/5/layout/IconCircleLabelList"/>
    <dgm:cxn modelId="{70407ED6-B60A-42C3-ACEB-23697BA77CA2}" type="presParOf" srcId="{409B758A-DE48-4A09-AFC0-D99944A8C3E0}" destId="{46F8CB6D-E9CE-466C-932B-20151DA5275D}" srcOrd="0" destOrd="0" presId="urn:microsoft.com/office/officeart/2018/5/layout/IconCircleLabelList"/>
    <dgm:cxn modelId="{E4778FCE-1BE0-4912-85A7-6A858662096B}" type="presParOf" srcId="{46F8CB6D-E9CE-466C-932B-20151DA5275D}" destId="{5F0D2DA7-9BBC-4E08-B0B3-129075FE32E0}" srcOrd="0" destOrd="0" presId="urn:microsoft.com/office/officeart/2018/5/layout/IconCircleLabelList"/>
    <dgm:cxn modelId="{3A311565-54CD-47BA-840C-C6D69CF20E1A}" type="presParOf" srcId="{46F8CB6D-E9CE-466C-932B-20151DA5275D}" destId="{6129DDF8-6A7E-4DE0-92C3-62EA5E3FFC0C}" srcOrd="1" destOrd="0" presId="urn:microsoft.com/office/officeart/2018/5/layout/IconCircleLabelList"/>
    <dgm:cxn modelId="{B980E2D1-40A3-4987-8F9E-1E185036F6DE}" type="presParOf" srcId="{46F8CB6D-E9CE-466C-932B-20151DA5275D}" destId="{77A9462A-CF07-4BE5-BBCD-A40BD481E15A}" srcOrd="2" destOrd="0" presId="urn:microsoft.com/office/officeart/2018/5/layout/IconCircleLabelList"/>
    <dgm:cxn modelId="{A1997B0A-311B-48AB-857C-440B9FE4D963}" type="presParOf" srcId="{46F8CB6D-E9CE-466C-932B-20151DA5275D}" destId="{859215F0-C444-41D0-AC60-B4C9C3A563E8}" srcOrd="3" destOrd="0" presId="urn:microsoft.com/office/officeart/2018/5/layout/IconCircleLabelList"/>
    <dgm:cxn modelId="{BE1559BE-7BEA-4B24-AF3C-F032864B5B91}" type="presParOf" srcId="{409B758A-DE48-4A09-AFC0-D99944A8C3E0}" destId="{E85B6275-F4DB-4D54-A261-0B06544891E7}" srcOrd="1" destOrd="0" presId="urn:microsoft.com/office/officeart/2018/5/layout/IconCircleLabelList"/>
    <dgm:cxn modelId="{FF2CFBA5-8664-4FA2-AD25-F36C275B6B0F}" type="presParOf" srcId="{409B758A-DE48-4A09-AFC0-D99944A8C3E0}" destId="{96C3CF04-D93D-4182-8ED6-0FD0FB2EF414}" srcOrd="2" destOrd="0" presId="urn:microsoft.com/office/officeart/2018/5/layout/IconCircleLabelList"/>
    <dgm:cxn modelId="{85534295-D6EA-4BCA-BB38-D4FDE577CF98}" type="presParOf" srcId="{96C3CF04-D93D-4182-8ED6-0FD0FB2EF414}" destId="{488C0559-4104-4F49-820E-5DE5A3AF874A}" srcOrd="0" destOrd="0" presId="urn:microsoft.com/office/officeart/2018/5/layout/IconCircleLabelList"/>
    <dgm:cxn modelId="{A68E236A-0BA5-459D-85DC-7D3D7A68E454}" type="presParOf" srcId="{96C3CF04-D93D-4182-8ED6-0FD0FB2EF414}" destId="{03A09187-2F58-4D79-9B14-2F92973CB3AE}" srcOrd="1" destOrd="0" presId="urn:microsoft.com/office/officeart/2018/5/layout/IconCircleLabelList"/>
    <dgm:cxn modelId="{B9DDBD76-676A-4AA2-96F4-B0E77E0AEED8}" type="presParOf" srcId="{96C3CF04-D93D-4182-8ED6-0FD0FB2EF414}" destId="{B2114FFB-1F5B-492A-8178-E83CDA189854}" srcOrd="2" destOrd="0" presId="urn:microsoft.com/office/officeart/2018/5/layout/IconCircleLabelList"/>
    <dgm:cxn modelId="{FEF503B8-2B85-4037-9892-DA4009C202F4}" type="presParOf" srcId="{96C3CF04-D93D-4182-8ED6-0FD0FB2EF414}" destId="{5D9C4BB2-271B-4F52-816B-3D39FB86D72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924A5A0-E8C0-4F1A-AAF7-C84F27E0796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E84C026-4ECB-4F3D-9373-E82298E641E2}">
      <dgm:prSet/>
      <dgm:spPr/>
      <dgm:t>
        <a:bodyPr/>
        <a:lstStyle/>
        <a:p>
          <a:r>
            <a:rPr lang="en-GB"/>
            <a:t>X</a:t>
          </a:r>
          <a:r>
            <a:rPr lang="en-GB" baseline="-25000"/>
            <a:t>p</a:t>
          </a:r>
          <a:r>
            <a:rPr lang="en-GB" baseline="30000"/>
            <a:t> </a:t>
          </a:r>
          <a:r>
            <a:rPr lang="en-GB" baseline="-25000"/>
            <a:t> </a:t>
          </a:r>
          <a:r>
            <a:rPr lang="en-GB"/>
            <a:t>= X + Lcosø</a:t>
          </a:r>
          <a:endParaRPr lang="en-US"/>
        </a:p>
      </dgm:t>
    </dgm:pt>
    <dgm:pt modelId="{14C4C874-9BF1-478F-B66F-F2742DD8595A}" type="parTrans" cxnId="{B981218D-4B08-4A6F-B3F2-9822A8333239}">
      <dgm:prSet/>
      <dgm:spPr/>
      <dgm:t>
        <a:bodyPr/>
        <a:lstStyle/>
        <a:p>
          <a:endParaRPr lang="en-US"/>
        </a:p>
      </dgm:t>
    </dgm:pt>
    <dgm:pt modelId="{C180B786-DCF9-43BE-9C29-207848931408}" type="sibTrans" cxnId="{B981218D-4B08-4A6F-B3F2-9822A8333239}">
      <dgm:prSet/>
      <dgm:spPr/>
      <dgm:t>
        <a:bodyPr/>
        <a:lstStyle/>
        <a:p>
          <a:endParaRPr lang="en-US"/>
        </a:p>
      </dgm:t>
    </dgm:pt>
    <dgm:pt modelId="{9F3D22DE-DA6A-4FAE-8CC3-195CCDA226BE}">
      <dgm:prSet/>
      <dgm:spPr/>
      <dgm:t>
        <a:bodyPr/>
        <a:lstStyle/>
        <a:p>
          <a:r>
            <a:rPr lang="en-GB"/>
            <a:t>Y</a:t>
          </a:r>
          <a:r>
            <a:rPr lang="en-GB" baseline="-25000"/>
            <a:t>p </a:t>
          </a:r>
          <a:r>
            <a:rPr lang="en-GB"/>
            <a:t> = Y + Lsinø</a:t>
          </a:r>
          <a:endParaRPr lang="en-US"/>
        </a:p>
      </dgm:t>
    </dgm:pt>
    <dgm:pt modelId="{6A3C6EE4-19C5-4E9E-A852-0F1552A1E1E9}" type="parTrans" cxnId="{D7216FF3-1055-46C9-B965-839AD26990CD}">
      <dgm:prSet/>
      <dgm:spPr/>
      <dgm:t>
        <a:bodyPr/>
        <a:lstStyle/>
        <a:p>
          <a:endParaRPr lang="en-US"/>
        </a:p>
      </dgm:t>
    </dgm:pt>
    <dgm:pt modelId="{E9C21A43-8D62-4EF3-9EB1-CC05758CB06D}" type="sibTrans" cxnId="{D7216FF3-1055-46C9-B965-839AD26990CD}">
      <dgm:prSet/>
      <dgm:spPr/>
      <dgm:t>
        <a:bodyPr/>
        <a:lstStyle/>
        <a:p>
          <a:endParaRPr lang="en-US"/>
        </a:p>
      </dgm:t>
    </dgm:pt>
    <dgm:pt modelId="{B601C881-7C05-4178-8360-7F0A6DBAA430}">
      <dgm:prSet/>
      <dgm:spPr/>
      <dgm:t>
        <a:bodyPr/>
        <a:lstStyle/>
        <a:p>
          <a:r>
            <a:rPr lang="en-GB"/>
            <a:t>Length L depends on the angle ∂ and the z coordinate of the point to be projected:</a:t>
          </a:r>
          <a:endParaRPr lang="en-US"/>
        </a:p>
      </dgm:t>
    </dgm:pt>
    <dgm:pt modelId="{010D7C3D-E47A-4E03-A9B8-B1EED208002F}" type="parTrans" cxnId="{234788E2-9BDE-4923-B284-1597B2F7784C}">
      <dgm:prSet/>
      <dgm:spPr/>
      <dgm:t>
        <a:bodyPr/>
        <a:lstStyle/>
        <a:p>
          <a:endParaRPr lang="en-US"/>
        </a:p>
      </dgm:t>
    </dgm:pt>
    <dgm:pt modelId="{0F6A118C-8270-465C-BA06-7E25EE5AE8C1}" type="sibTrans" cxnId="{234788E2-9BDE-4923-B284-1597B2F7784C}">
      <dgm:prSet/>
      <dgm:spPr/>
      <dgm:t>
        <a:bodyPr/>
        <a:lstStyle/>
        <a:p>
          <a:endParaRPr lang="en-US"/>
        </a:p>
      </dgm:t>
    </dgm:pt>
    <dgm:pt modelId="{83D04FF1-A2FA-4D70-A480-E69564355BD2}">
      <dgm:prSet/>
      <dgm:spPr/>
      <dgm:t>
        <a:bodyPr/>
        <a:lstStyle/>
        <a:p>
          <a:r>
            <a:rPr lang="en-GB"/>
            <a:t>tan∂ = z/L</a:t>
          </a:r>
          <a:endParaRPr lang="en-US"/>
        </a:p>
      </dgm:t>
    </dgm:pt>
    <dgm:pt modelId="{02C34207-CF33-44D2-BDB5-A4A07A2D9106}" type="parTrans" cxnId="{4642DEFB-CE43-4E9C-8544-D0EC0B107DB0}">
      <dgm:prSet/>
      <dgm:spPr/>
      <dgm:t>
        <a:bodyPr/>
        <a:lstStyle/>
        <a:p>
          <a:endParaRPr lang="en-US"/>
        </a:p>
      </dgm:t>
    </dgm:pt>
    <dgm:pt modelId="{A6D2602C-A24D-484B-A205-3E0B3B5F8471}" type="sibTrans" cxnId="{4642DEFB-CE43-4E9C-8544-D0EC0B107DB0}">
      <dgm:prSet/>
      <dgm:spPr/>
      <dgm:t>
        <a:bodyPr/>
        <a:lstStyle/>
        <a:p>
          <a:endParaRPr lang="en-US"/>
        </a:p>
      </dgm:t>
    </dgm:pt>
    <dgm:pt modelId="{E57E2494-F86F-485B-B899-2D9D11EC57E1}">
      <dgm:prSet/>
      <dgm:spPr/>
      <dgm:t>
        <a:bodyPr/>
        <a:lstStyle/>
        <a:p>
          <a:r>
            <a:rPr lang="en-GB"/>
            <a:t>L = z/tan∂ = zL</a:t>
          </a:r>
          <a:r>
            <a:rPr lang="en-GB" baseline="-25000"/>
            <a:t>1 </a:t>
          </a:r>
          <a:r>
            <a:rPr lang="en-GB"/>
            <a:t> </a:t>
          </a:r>
          <a:endParaRPr lang="en-US"/>
        </a:p>
      </dgm:t>
    </dgm:pt>
    <dgm:pt modelId="{2DF20F0D-EA05-420D-80BB-A05A7419AD2E}" type="parTrans" cxnId="{6A257E1E-2700-4C36-8E8B-C3031BAAFAEF}">
      <dgm:prSet/>
      <dgm:spPr/>
      <dgm:t>
        <a:bodyPr/>
        <a:lstStyle/>
        <a:p>
          <a:endParaRPr lang="en-US"/>
        </a:p>
      </dgm:t>
    </dgm:pt>
    <dgm:pt modelId="{1C53012C-33CF-492F-9E12-C9E86FD01C50}" type="sibTrans" cxnId="{6A257E1E-2700-4C36-8E8B-C3031BAAFAEF}">
      <dgm:prSet/>
      <dgm:spPr/>
      <dgm:t>
        <a:bodyPr/>
        <a:lstStyle/>
        <a:p>
          <a:endParaRPr lang="en-US"/>
        </a:p>
      </dgm:t>
    </dgm:pt>
    <dgm:pt modelId="{679310E2-FC31-408D-B230-657081E23138}">
      <dgm:prSet/>
      <dgm:spPr/>
      <dgm:t>
        <a:bodyPr/>
        <a:lstStyle/>
        <a:p>
          <a:r>
            <a:rPr lang="en-GB"/>
            <a:t>Where L</a:t>
          </a:r>
          <a:r>
            <a:rPr lang="en-GB" baseline="-25000"/>
            <a:t>1</a:t>
          </a:r>
          <a:r>
            <a:rPr lang="en-GB"/>
            <a:t> is inverse of tan∂</a:t>
          </a:r>
          <a:endParaRPr lang="en-US"/>
        </a:p>
      </dgm:t>
    </dgm:pt>
    <dgm:pt modelId="{77C3379C-E2CE-4F81-B2D8-DBE65402AC7B}" type="parTrans" cxnId="{3858280A-54DD-48C3-8E2E-305FD3AB16FA}">
      <dgm:prSet/>
      <dgm:spPr/>
      <dgm:t>
        <a:bodyPr/>
        <a:lstStyle/>
        <a:p>
          <a:endParaRPr lang="en-US"/>
        </a:p>
      </dgm:t>
    </dgm:pt>
    <dgm:pt modelId="{B4A47366-7171-4FF0-BE49-3943B4F83508}" type="sibTrans" cxnId="{3858280A-54DD-48C3-8E2E-305FD3AB16FA}">
      <dgm:prSet/>
      <dgm:spPr/>
      <dgm:t>
        <a:bodyPr/>
        <a:lstStyle/>
        <a:p>
          <a:endParaRPr lang="en-US"/>
        </a:p>
      </dgm:t>
    </dgm:pt>
    <dgm:pt modelId="{8F6A5115-182C-414A-A792-4F9606671A19}">
      <dgm:prSet/>
      <dgm:spPr/>
      <dgm:t>
        <a:bodyPr/>
        <a:lstStyle/>
        <a:p>
          <a:r>
            <a:rPr lang="en-GB"/>
            <a:t>Above equation can be written as:</a:t>
          </a:r>
          <a:endParaRPr lang="en-US"/>
        </a:p>
      </dgm:t>
    </dgm:pt>
    <dgm:pt modelId="{7429BBA8-FC90-4206-8B20-B4B7F569D469}" type="parTrans" cxnId="{767E6161-BC36-443D-B337-0667C839D610}">
      <dgm:prSet/>
      <dgm:spPr/>
      <dgm:t>
        <a:bodyPr/>
        <a:lstStyle/>
        <a:p>
          <a:endParaRPr lang="en-US"/>
        </a:p>
      </dgm:t>
    </dgm:pt>
    <dgm:pt modelId="{F58F7214-7C55-4F12-A66A-0BFB958F4848}" type="sibTrans" cxnId="{767E6161-BC36-443D-B337-0667C839D610}">
      <dgm:prSet/>
      <dgm:spPr/>
      <dgm:t>
        <a:bodyPr/>
        <a:lstStyle/>
        <a:p>
          <a:endParaRPr lang="en-US"/>
        </a:p>
      </dgm:t>
    </dgm:pt>
    <dgm:pt modelId="{CD342ABF-E419-4EF0-9F86-C5DD3BEA2C7A}">
      <dgm:prSet/>
      <dgm:spPr/>
      <dgm:t>
        <a:bodyPr/>
        <a:lstStyle/>
        <a:p>
          <a:r>
            <a:rPr lang="en-GB"/>
            <a:t>X</a:t>
          </a:r>
          <a:r>
            <a:rPr lang="en-GB" baseline="-25000"/>
            <a:t>p</a:t>
          </a:r>
          <a:r>
            <a:rPr lang="en-GB" baseline="30000"/>
            <a:t> </a:t>
          </a:r>
          <a:r>
            <a:rPr lang="en-GB" baseline="-25000"/>
            <a:t> </a:t>
          </a:r>
          <a:r>
            <a:rPr lang="en-GB"/>
            <a:t>= X + zL</a:t>
          </a:r>
          <a:r>
            <a:rPr lang="en-GB" baseline="-25000"/>
            <a:t>1</a:t>
          </a:r>
          <a:r>
            <a:rPr lang="en-GB"/>
            <a:t>cosø</a:t>
          </a:r>
          <a:endParaRPr lang="en-US"/>
        </a:p>
      </dgm:t>
    </dgm:pt>
    <dgm:pt modelId="{087B635F-E4B1-4A5D-8D9A-36E1974F892D}" type="parTrans" cxnId="{63855282-375F-44DA-9C4B-F2E38575EA3B}">
      <dgm:prSet/>
      <dgm:spPr/>
      <dgm:t>
        <a:bodyPr/>
        <a:lstStyle/>
        <a:p>
          <a:endParaRPr lang="en-US"/>
        </a:p>
      </dgm:t>
    </dgm:pt>
    <dgm:pt modelId="{89C0EF9E-A64B-4D4D-989C-293E7245BC41}" type="sibTrans" cxnId="{63855282-375F-44DA-9C4B-F2E38575EA3B}">
      <dgm:prSet/>
      <dgm:spPr/>
      <dgm:t>
        <a:bodyPr/>
        <a:lstStyle/>
        <a:p>
          <a:endParaRPr lang="en-US"/>
        </a:p>
      </dgm:t>
    </dgm:pt>
    <dgm:pt modelId="{98EEC795-461D-4CC7-8278-CEEFC1389FB6}">
      <dgm:prSet/>
      <dgm:spPr/>
      <dgm:t>
        <a:bodyPr/>
        <a:lstStyle/>
        <a:p>
          <a:r>
            <a:rPr lang="en-GB"/>
            <a:t>Y</a:t>
          </a:r>
          <a:r>
            <a:rPr lang="en-GB" baseline="-25000"/>
            <a:t>p </a:t>
          </a:r>
          <a:r>
            <a:rPr lang="en-GB"/>
            <a:t> = Y + zL</a:t>
          </a:r>
          <a:r>
            <a:rPr lang="en-GB" baseline="-25000"/>
            <a:t>1</a:t>
          </a:r>
          <a:r>
            <a:rPr lang="en-GB"/>
            <a:t>sinø</a:t>
          </a:r>
          <a:endParaRPr lang="en-US"/>
        </a:p>
      </dgm:t>
    </dgm:pt>
    <dgm:pt modelId="{A4B94479-E706-4FFB-BF41-6D0C92B7A5B3}" type="parTrans" cxnId="{217C8342-7B61-4B51-9FF6-3FA7C669330F}">
      <dgm:prSet/>
      <dgm:spPr/>
      <dgm:t>
        <a:bodyPr/>
        <a:lstStyle/>
        <a:p>
          <a:endParaRPr lang="en-US"/>
        </a:p>
      </dgm:t>
    </dgm:pt>
    <dgm:pt modelId="{B6DA3B3F-F54B-4F2D-82BE-472E9B93357E}" type="sibTrans" cxnId="{217C8342-7B61-4B51-9FF6-3FA7C669330F}">
      <dgm:prSet/>
      <dgm:spPr/>
      <dgm:t>
        <a:bodyPr/>
        <a:lstStyle/>
        <a:p>
          <a:endParaRPr lang="en-US"/>
        </a:p>
      </dgm:t>
    </dgm:pt>
    <dgm:pt modelId="{3C5CA207-7F28-4A8B-8F82-7C772CD7FD14}" type="pres">
      <dgm:prSet presAssocID="{A924A5A0-E8C0-4F1A-AAF7-C84F27E07961}" presName="vert0" presStyleCnt="0">
        <dgm:presLayoutVars>
          <dgm:dir/>
          <dgm:animOne val="branch"/>
          <dgm:animLvl val="lvl"/>
        </dgm:presLayoutVars>
      </dgm:prSet>
      <dgm:spPr/>
    </dgm:pt>
    <dgm:pt modelId="{C45E41B0-14B3-41F5-B016-4E160C8961CE}" type="pres">
      <dgm:prSet presAssocID="{0E84C026-4ECB-4F3D-9373-E82298E641E2}" presName="thickLine" presStyleLbl="alignNode1" presStyleIdx="0" presStyleCnt="9"/>
      <dgm:spPr/>
    </dgm:pt>
    <dgm:pt modelId="{678A0916-F5AA-4821-A960-2F60643E8B54}" type="pres">
      <dgm:prSet presAssocID="{0E84C026-4ECB-4F3D-9373-E82298E641E2}" presName="horz1" presStyleCnt="0"/>
      <dgm:spPr/>
    </dgm:pt>
    <dgm:pt modelId="{8D2A71A7-75DB-421B-BC31-FD0DFB1F486B}" type="pres">
      <dgm:prSet presAssocID="{0E84C026-4ECB-4F3D-9373-E82298E641E2}" presName="tx1" presStyleLbl="revTx" presStyleIdx="0" presStyleCnt="9"/>
      <dgm:spPr/>
    </dgm:pt>
    <dgm:pt modelId="{45464007-2086-4D78-AEF2-33FCC1686AA1}" type="pres">
      <dgm:prSet presAssocID="{0E84C026-4ECB-4F3D-9373-E82298E641E2}" presName="vert1" presStyleCnt="0"/>
      <dgm:spPr/>
    </dgm:pt>
    <dgm:pt modelId="{91D4999B-5F01-4217-82D1-DF3E274C38CB}" type="pres">
      <dgm:prSet presAssocID="{9F3D22DE-DA6A-4FAE-8CC3-195CCDA226BE}" presName="thickLine" presStyleLbl="alignNode1" presStyleIdx="1" presStyleCnt="9"/>
      <dgm:spPr/>
    </dgm:pt>
    <dgm:pt modelId="{D3FEFB12-C596-4718-ABE1-14D85898BED6}" type="pres">
      <dgm:prSet presAssocID="{9F3D22DE-DA6A-4FAE-8CC3-195CCDA226BE}" presName="horz1" presStyleCnt="0"/>
      <dgm:spPr/>
    </dgm:pt>
    <dgm:pt modelId="{847FB79D-12DB-4E46-AB4D-CF1CAE348537}" type="pres">
      <dgm:prSet presAssocID="{9F3D22DE-DA6A-4FAE-8CC3-195CCDA226BE}" presName="tx1" presStyleLbl="revTx" presStyleIdx="1" presStyleCnt="9"/>
      <dgm:spPr/>
    </dgm:pt>
    <dgm:pt modelId="{F4964961-F560-449B-B209-7574AF91D4CD}" type="pres">
      <dgm:prSet presAssocID="{9F3D22DE-DA6A-4FAE-8CC3-195CCDA226BE}" presName="vert1" presStyleCnt="0"/>
      <dgm:spPr/>
    </dgm:pt>
    <dgm:pt modelId="{495551A5-35EA-414B-B4FB-F25801DDAEE3}" type="pres">
      <dgm:prSet presAssocID="{B601C881-7C05-4178-8360-7F0A6DBAA430}" presName="thickLine" presStyleLbl="alignNode1" presStyleIdx="2" presStyleCnt="9"/>
      <dgm:spPr/>
    </dgm:pt>
    <dgm:pt modelId="{7E17717F-6308-48AC-A5E2-56C4193C1EFE}" type="pres">
      <dgm:prSet presAssocID="{B601C881-7C05-4178-8360-7F0A6DBAA430}" presName="horz1" presStyleCnt="0"/>
      <dgm:spPr/>
    </dgm:pt>
    <dgm:pt modelId="{E03B6982-4989-4D95-90E3-732EC333CA45}" type="pres">
      <dgm:prSet presAssocID="{B601C881-7C05-4178-8360-7F0A6DBAA430}" presName="tx1" presStyleLbl="revTx" presStyleIdx="2" presStyleCnt="9"/>
      <dgm:spPr/>
    </dgm:pt>
    <dgm:pt modelId="{457B5BBB-A40D-474E-914E-E028D553D863}" type="pres">
      <dgm:prSet presAssocID="{B601C881-7C05-4178-8360-7F0A6DBAA430}" presName="vert1" presStyleCnt="0"/>
      <dgm:spPr/>
    </dgm:pt>
    <dgm:pt modelId="{4E6F1B3B-D2BC-4AFE-B188-C1415170DC74}" type="pres">
      <dgm:prSet presAssocID="{83D04FF1-A2FA-4D70-A480-E69564355BD2}" presName="thickLine" presStyleLbl="alignNode1" presStyleIdx="3" presStyleCnt="9"/>
      <dgm:spPr/>
    </dgm:pt>
    <dgm:pt modelId="{E13D5A3F-DD27-4F38-9258-9D803934C5C9}" type="pres">
      <dgm:prSet presAssocID="{83D04FF1-A2FA-4D70-A480-E69564355BD2}" presName="horz1" presStyleCnt="0"/>
      <dgm:spPr/>
    </dgm:pt>
    <dgm:pt modelId="{EB392314-A598-4A3E-8446-3C0916B82818}" type="pres">
      <dgm:prSet presAssocID="{83D04FF1-A2FA-4D70-A480-E69564355BD2}" presName="tx1" presStyleLbl="revTx" presStyleIdx="3" presStyleCnt="9"/>
      <dgm:spPr/>
    </dgm:pt>
    <dgm:pt modelId="{E70A68EA-E4EF-48B9-AFDF-93B5A3F72DC6}" type="pres">
      <dgm:prSet presAssocID="{83D04FF1-A2FA-4D70-A480-E69564355BD2}" presName="vert1" presStyleCnt="0"/>
      <dgm:spPr/>
    </dgm:pt>
    <dgm:pt modelId="{BD8B1A58-DC74-4B1D-9D0F-9962AE638E4C}" type="pres">
      <dgm:prSet presAssocID="{E57E2494-F86F-485B-B899-2D9D11EC57E1}" presName="thickLine" presStyleLbl="alignNode1" presStyleIdx="4" presStyleCnt="9"/>
      <dgm:spPr/>
    </dgm:pt>
    <dgm:pt modelId="{75F4ABF6-7FDF-48FB-84CF-0D25A3AD202B}" type="pres">
      <dgm:prSet presAssocID="{E57E2494-F86F-485B-B899-2D9D11EC57E1}" presName="horz1" presStyleCnt="0"/>
      <dgm:spPr/>
    </dgm:pt>
    <dgm:pt modelId="{242ADE7D-FDEF-415F-8189-5D9F37EC488E}" type="pres">
      <dgm:prSet presAssocID="{E57E2494-F86F-485B-B899-2D9D11EC57E1}" presName="tx1" presStyleLbl="revTx" presStyleIdx="4" presStyleCnt="9"/>
      <dgm:spPr/>
    </dgm:pt>
    <dgm:pt modelId="{1A22EE54-1475-473D-95B1-AEDDAED9A011}" type="pres">
      <dgm:prSet presAssocID="{E57E2494-F86F-485B-B899-2D9D11EC57E1}" presName="vert1" presStyleCnt="0"/>
      <dgm:spPr/>
    </dgm:pt>
    <dgm:pt modelId="{02509250-2507-4184-810F-F441C79DDDFF}" type="pres">
      <dgm:prSet presAssocID="{679310E2-FC31-408D-B230-657081E23138}" presName="thickLine" presStyleLbl="alignNode1" presStyleIdx="5" presStyleCnt="9"/>
      <dgm:spPr/>
    </dgm:pt>
    <dgm:pt modelId="{1A2E3685-78F8-408F-A52A-BAE3F2A85723}" type="pres">
      <dgm:prSet presAssocID="{679310E2-FC31-408D-B230-657081E23138}" presName="horz1" presStyleCnt="0"/>
      <dgm:spPr/>
    </dgm:pt>
    <dgm:pt modelId="{0AF57862-C4DF-4D92-8DCE-3A65883B0F09}" type="pres">
      <dgm:prSet presAssocID="{679310E2-FC31-408D-B230-657081E23138}" presName="tx1" presStyleLbl="revTx" presStyleIdx="5" presStyleCnt="9"/>
      <dgm:spPr/>
    </dgm:pt>
    <dgm:pt modelId="{082911AA-9A2B-4FAC-89FB-F998CF8F4CBE}" type="pres">
      <dgm:prSet presAssocID="{679310E2-FC31-408D-B230-657081E23138}" presName="vert1" presStyleCnt="0"/>
      <dgm:spPr/>
    </dgm:pt>
    <dgm:pt modelId="{888E1F10-FC38-4FBE-AEDA-CFA50FE1C182}" type="pres">
      <dgm:prSet presAssocID="{8F6A5115-182C-414A-A792-4F9606671A19}" presName="thickLine" presStyleLbl="alignNode1" presStyleIdx="6" presStyleCnt="9"/>
      <dgm:spPr/>
    </dgm:pt>
    <dgm:pt modelId="{3B060A43-3EE0-4D76-940C-5FF6FE2F7FC2}" type="pres">
      <dgm:prSet presAssocID="{8F6A5115-182C-414A-A792-4F9606671A19}" presName="horz1" presStyleCnt="0"/>
      <dgm:spPr/>
    </dgm:pt>
    <dgm:pt modelId="{0C37640F-BF17-40CA-A398-C564A6170051}" type="pres">
      <dgm:prSet presAssocID="{8F6A5115-182C-414A-A792-4F9606671A19}" presName="tx1" presStyleLbl="revTx" presStyleIdx="6" presStyleCnt="9"/>
      <dgm:spPr/>
    </dgm:pt>
    <dgm:pt modelId="{B741EE45-591B-43B8-BBBD-027DA34750E9}" type="pres">
      <dgm:prSet presAssocID="{8F6A5115-182C-414A-A792-4F9606671A19}" presName="vert1" presStyleCnt="0"/>
      <dgm:spPr/>
    </dgm:pt>
    <dgm:pt modelId="{5ADB8445-E395-451B-83A2-1E463162FA47}" type="pres">
      <dgm:prSet presAssocID="{CD342ABF-E419-4EF0-9F86-C5DD3BEA2C7A}" presName="thickLine" presStyleLbl="alignNode1" presStyleIdx="7" presStyleCnt="9"/>
      <dgm:spPr/>
    </dgm:pt>
    <dgm:pt modelId="{5EF9A868-124A-45B4-97DF-E912921C1D72}" type="pres">
      <dgm:prSet presAssocID="{CD342ABF-E419-4EF0-9F86-C5DD3BEA2C7A}" presName="horz1" presStyleCnt="0"/>
      <dgm:spPr/>
    </dgm:pt>
    <dgm:pt modelId="{03F74E09-E7A3-4BB8-A41B-DA263A11C6A1}" type="pres">
      <dgm:prSet presAssocID="{CD342ABF-E419-4EF0-9F86-C5DD3BEA2C7A}" presName="tx1" presStyleLbl="revTx" presStyleIdx="7" presStyleCnt="9"/>
      <dgm:spPr/>
    </dgm:pt>
    <dgm:pt modelId="{0F6D415A-9132-4793-A211-815306B8FDF6}" type="pres">
      <dgm:prSet presAssocID="{CD342ABF-E419-4EF0-9F86-C5DD3BEA2C7A}" presName="vert1" presStyleCnt="0"/>
      <dgm:spPr/>
    </dgm:pt>
    <dgm:pt modelId="{9AB72956-56C1-459D-9F0F-3531B1B8A03E}" type="pres">
      <dgm:prSet presAssocID="{98EEC795-461D-4CC7-8278-CEEFC1389FB6}" presName="thickLine" presStyleLbl="alignNode1" presStyleIdx="8" presStyleCnt="9"/>
      <dgm:spPr/>
    </dgm:pt>
    <dgm:pt modelId="{8F818D94-9F65-4C32-9131-361DA28A7EAA}" type="pres">
      <dgm:prSet presAssocID="{98EEC795-461D-4CC7-8278-CEEFC1389FB6}" presName="horz1" presStyleCnt="0"/>
      <dgm:spPr/>
    </dgm:pt>
    <dgm:pt modelId="{96507AF3-4139-41F7-AE0B-7CBA26313ACD}" type="pres">
      <dgm:prSet presAssocID="{98EEC795-461D-4CC7-8278-CEEFC1389FB6}" presName="tx1" presStyleLbl="revTx" presStyleIdx="8" presStyleCnt="9"/>
      <dgm:spPr/>
    </dgm:pt>
    <dgm:pt modelId="{088F5DEE-1AA5-4F8E-A15A-5C3193D1EB5D}" type="pres">
      <dgm:prSet presAssocID="{98EEC795-461D-4CC7-8278-CEEFC1389FB6}" presName="vert1" presStyleCnt="0"/>
      <dgm:spPr/>
    </dgm:pt>
  </dgm:ptLst>
  <dgm:cxnLst>
    <dgm:cxn modelId="{3858280A-54DD-48C3-8E2E-305FD3AB16FA}" srcId="{A924A5A0-E8C0-4F1A-AAF7-C84F27E07961}" destId="{679310E2-FC31-408D-B230-657081E23138}" srcOrd="5" destOrd="0" parTransId="{77C3379C-E2CE-4F81-B2D8-DBE65402AC7B}" sibTransId="{B4A47366-7171-4FF0-BE49-3943B4F83508}"/>
    <dgm:cxn modelId="{6A257E1E-2700-4C36-8E8B-C3031BAAFAEF}" srcId="{A924A5A0-E8C0-4F1A-AAF7-C84F27E07961}" destId="{E57E2494-F86F-485B-B899-2D9D11EC57E1}" srcOrd="4" destOrd="0" parTransId="{2DF20F0D-EA05-420D-80BB-A05A7419AD2E}" sibTransId="{1C53012C-33CF-492F-9E12-C9E86FD01C50}"/>
    <dgm:cxn modelId="{06D13C5D-3737-4617-BA07-2FB29C57CFB5}" type="presOf" srcId="{83D04FF1-A2FA-4D70-A480-E69564355BD2}" destId="{EB392314-A598-4A3E-8446-3C0916B82818}" srcOrd="0" destOrd="0" presId="urn:microsoft.com/office/officeart/2008/layout/LinedList"/>
    <dgm:cxn modelId="{767E6161-BC36-443D-B337-0667C839D610}" srcId="{A924A5A0-E8C0-4F1A-AAF7-C84F27E07961}" destId="{8F6A5115-182C-414A-A792-4F9606671A19}" srcOrd="6" destOrd="0" parTransId="{7429BBA8-FC90-4206-8B20-B4B7F569D469}" sibTransId="{F58F7214-7C55-4F12-A66A-0BFB958F4848}"/>
    <dgm:cxn modelId="{217C8342-7B61-4B51-9FF6-3FA7C669330F}" srcId="{A924A5A0-E8C0-4F1A-AAF7-C84F27E07961}" destId="{98EEC795-461D-4CC7-8278-CEEFC1389FB6}" srcOrd="8" destOrd="0" parTransId="{A4B94479-E706-4FFB-BF41-6D0C92B7A5B3}" sibTransId="{B6DA3B3F-F54B-4F2D-82BE-472E9B93357E}"/>
    <dgm:cxn modelId="{2F5B0E56-248C-4B7A-B64B-2A87C2C59219}" type="presOf" srcId="{679310E2-FC31-408D-B230-657081E23138}" destId="{0AF57862-C4DF-4D92-8DCE-3A65883B0F09}" srcOrd="0" destOrd="0" presId="urn:microsoft.com/office/officeart/2008/layout/LinedList"/>
    <dgm:cxn modelId="{ADB03E7B-D3FF-482F-8DCD-8E6CAF4DEEC5}" type="presOf" srcId="{CD342ABF-E419-4EF0-9F86-C5DD3BEA2C7A}" destId="{03F74E09-E7A3-4BB8-A41B-DA263A11C6A1}" srcOrd="0" destOrd="0" presId="urn:microsoft.com/office/officeart/2008/layout/LinedList"/>
    <dgm:cxn modelId="{63855282-375F-44DA-9C4B-F2E38575EA3B}" srcId="{A924A5A0-E8C0-4F1A-AAF7-C84F27E07961}" destId="{CD342ABF-E419-4EF0-9F86-C5DD3BEA2C7A}" srcOrd="7" destOrd="0" parTransId="{087B635F-E4B1-4A5D-8D9A-36E1974F892D}" sibTransId="{89C0EF9E-A64B-4D4D-989C-293E7245BC41}"/>
    <dgm:cxn modelId="{C2540787-7399-435B-846F-799275E42322}" type="presOf" srcId="{B601C881-7C05-4178-8360-7F0A6DBAA430}" destId="{E03B6982-4989-4D95-90E3-732EC333CA45}" srcOrd="0" destOrd="0" presId="urn:microsoft.com/office/officeart/2008/layout/LinedList"/>
    <dgm:cxn modelId="{2A879688-1363-4B39-8DEF-2FB2F8ADE936}" type="presOf" srcId="{9F3D22DE-DA6A-4FAE-8CC3-195CCDA226BE}" destId="{847FB79D-12DB-4E46-AB4D-CF1CAE348537}" srcOrd="0" destOrd="0" presId="urn:microsoft.com/office/officeart/2008/layout/LinedList"/>
    <dgm:cxn modelId="{B981218D-4B08-4A6F-B3F2-9822A8333239}" srcId="{A924A5A0-E8C0-4F1A-AAF7-C84F27E07961}" destId="{0E84C026-4ECB-4F3D-9373-E82298E641E2}" srcOrd="0" destOrd="0" parTransId="{14C4C874-9BF1-478F-B66F-F2742DD8595A}" sibTransId="{C180B786-DCF9-43BE-9C29-207848931408}"/>
    <dgm:cxn modelId="{3601E8A1-7488-421C-B583-3AE8415FA963}" type="presOf" srcId="{E57E2494-F86F-485B-B899-2D9D11EC57E1}" destId="{242ADE7D-FDEF-415F-8189-5D9F37EC488E}" srcOrd="0" destOrd="0" presId="urn:microsoft.com/office/officeart/2008/layout/LinedList"/>
    <dgm:cxn modelId="{6ECC36A3-0F2E-408E-8342-235EE8C1F714}" type="presOf" srcId="{98EEC795-461D-4CC7-8278-CEEFC1389FB6}" destId="{96507AF3-4139-41F7-AE0B-7CBA26313ACD}" srcOrd="0" destOrd="0" presId="urn:microsoft.com/office/officeart/2008/layout/LinedList"/>
    <dgm:cxn modelId="{EB085FBE-1CC0-4104-9B6B-3C82528EEBE4}" type="presOf" srcId="{8F6A5115-182C-414A-A792-4F9606671A19}" destId="{0C37640F-BF17-40CA-A398-C564A6170051}" srcOrd="0" destOrd="0" presId="urn:microsoft.com/office/officeart/2008/layout/LinedList"/>
    <dgm:cxn modelId="{8102D7C9-1421-4D5D-A4FC-B14A66EEB344}" type="presOf" srcId="{0E84C026-4ECB-4F3D-9373-E82298E641E2}" destId="{8D2A71A7-75DB-421B-BC31-FD0DFB1F486B}" srcOrd="0" destOrd="0" presId="urn:microsoft.com/office/officeart/2008/layout/LinedList"/>
    <dgm:cxn modelId="{234788E2-9BDE-4923-B284-1597B2F7784C}" srcId="{A924A5A0-E8C0-4F1A-AAF7-C84F27E07961}" destId="{B601C881-7C05-4178-8360-7F0A6DBAA430}" srcOrd="2" destOrd="0" parTransId="{010D7C3D-E47A-4E03-A9B8-B1EED208002F}" sibTransId="{0F6A118C-8270-465C-BA06-7E25EE5AE8C1}"/>
    <dgm:cxn modelId="{D7216FF3-1055-46C9-B965-839AD26990CD}" srcId="{A924A5A0-E8C0-4F1A-AAF7-C84F27E07961}" destId="{9F3D22DE-DA6A-4FAE-8CC3-195CCDA226BE}" srcOrd="1" destOrd="0" parTransId="{6A3C6EE4-19C5-4E9E-A852-0F1552A1E1E9}" sibTransId="{E9C21A43-8D62-4EF3-9EB1-CC05758CB06D}"/>
    <dgm:cxn modelId="{AE9183F8-B88D-4BB2-9931-9E763C4DA197}" type="presOf" srcId="{A924A5A0-E8C0-4F1A-AAF7-C84F27E07961}" destId="{3C5CA207-7F28-4A8B-8F82-7C772CD7FD14}" srcOrd="0" destOrd="0" presId="urn:microsoft.com/office/officeart/2008/layout/LinedList"/>
    <dgm:cxn modelId="{4642DEFB-CE43-4E9C-8544-D0EC0B107DB0}" srcId="{A924A5A0-E8C0-4F1A-AAF7-C84F27E07961}" destId="{83D04FF1-A2FA-4D70-A480-E69564355BD2}" srcOrd="3" destOrd="0" parTransId="{02C34207-CF33-44D2-BDB5-A4A07A2D9106}" sibTransId="{A6D2602C-A24D-484B-A205-3E0B3B5F8471}"/>
    <dgm:cxn modelId="{5B7EDC9F-2420-4C99-8673-F85B1325A15A}" type="presParOf" srcId="{3C5CA207-7F28-4A8B-8F82-7C772CD7FD14}" destId="{C45E41B0-14B3-41F5-B016-4E160C8961CE}" srcOrd="0" destOrd="0" presId="urn:microsoft.com/office/officeart/2008/layout/LinedList"/>
    <dgm:cxn modelId="{18C44DCA-7987-4F3A-A65A-0C00E0EA9131}" type="presParOf" srcId="{3C5CA207-7F28-4A8B-8F82-7C772CD7FD14}" destId="{678A0916-F5AA-4821-A960-2F60643E8B54}" srcOrd="1" destOrd="0" presId="urn:microsoft.com/office/officeart/2008/layout/LinedList"/>
    <dgm:cxn modelId="{6C5A6D6C-7BFB-40DD-844D-0370A97E673D}" type="presParOf" srcId="{678A0916-F5AA-4821-A960-2F60643E8B54}" destId="{8D2A71A7-75DB-421B-BC31-FD0DFB1F486B}" srcOrd="0" destOrd="0" presId="urn:microsoft.com/office/officeart/2008/layout/LinedList"/>
    <dgm:cxn modelId="{9BE954CC-3BE8-4993-81BE-527AF4CF9FB8}" type="presParOf" srcId="{678A0916-F5AA-4821-A960-2F60643E8B54}" destId="{45464007-2086-4D78-AEF2-33FCC1686AA1}" srcOrd="1" destOrd="0" presId="urn:microsoft.com/office/officeart/2008/layout/LinedList"/>
    <dgm:cxn modelId="{398F0AC0-3139-456E-B56C-DF3D7D586BB2}" type="presParOf" srcId="{3C5CA207-7F28-4A8B-8F82-7C772CD7FD14}" destId="{91D4999B-5F01-4217-82D1-DF3E274C38CB}" srcOrd="2" destOrd="0" presId="urn:microsoft.com/office/officeart/2008/layout/LinedList"/>
    <dgm:cxn modelId="{AD4D0D86-0AAE-4D8C-A761-FEFB8A38E1DD}" type="presParOf" srcId="{3C5CA207-7F28-4A8B-8F82-7C772CD7FD14}" destId="{D3FEFB12-C596-4718-ABE1-14D85898BED6}" srcOrd="3" destOrd="0" presId="urn:microsoft.com/office/officeart/2008/layout/LinedList"/>
    <dgm:cxn modelId="{6D1FFFB6-90DE-4ECA-9523-203521640869}" type="presParOf" srcId="{D3FEFB12-C596-4718-ABE1-14D85898BED6}" destId="{847FB79D-12DB-4E46-AB4D-CF1CAE348537}" srcOrd="0" destOrd="0" presId="urn:microsoft.com/office/officeart/2008/layout/LinedList"/>
    <dgm:cxn modelId="{62042736-6CEF-41C2-924F-AF151B5F4179}" type="presParOf" srcId="{D3FEFB12-C596-4718-ABE1-14D85898BED6}" destId="{F4964961-F560-449B-B209-7574AF91D4CD}" srcOrd="1" destOrd="0" presId="urn:microsoft.com/office/officeart/2008/layout/LinedList"/>
    <dgm:cxn modelId="{3C569BCA-1DE2-4D48-8D36-AB5CCE386FE1}" type="presParOf" srcId="{3C5CA207-7F28-4A8B-8F82-7C772CD7FD14}" destId="{495551A5-35EA-414B-B4FB-F25801DDAEE3}" srcOrd="4" destOrd="0" presId="urn:microsoft.com/office/officeart/2008/layout/LinedList"/>
    <dgm:cxn modelId="{798CB53B-A033-4D90-B350-DCCD458C4C77}" type="presParOf" srcId="{3C5CA207-7F28-4A8B-8F82-7C772CD7FD14}" destId="{7E17717F-6308-48AC-A5E2-56C4193C1EFE}" srcOrd="5" destOrd="0" presId="urn:microsoft.com/office/officeart/2008/layout/LinedList"/>
    <dgm:cxn modelId="{25C7DD6D-A27E-44D8-B1A4-622C4621398D}" type="presParOf" srcId="{7E17717F-6308-48AC-A5E2-56C4193C1EFE}" destId="{E03B6982-4989-4D95-90E3-732EC333CA45}" srcOrd="0" destOrd="0" presId="urn:microsoft.com/office/officeart/2008/layout/LinedList"/>
    <dgm:cxn modelId="{F7A8FAB6-C1AF-46DC-B418-80DBAECD2896}" type="presParOf" srcId="{7E17717F-6308-48AC-A5E2-56C4193C1EFE}" destId="{457B5BBB-A40D-474E-914E-E028D553D863}" srcOrd="1" destOrd="0" presId="urn:microsoft.com/office/officeart/2008/layout/LinedList"/>
    <dgm:cxn modelId="{DF06FE6C-5984-418D-8F79-DC3EE737CC59}" type="presParOf" srcId="{3C5CA207-7F28-4A8B-8F82-7C772CD7FD14}" destId="{4E6F1B3B-D2BC-4AFE-B188-C1415170DC74}" srcOrd="6" destOrd="0" presId="urn:microsoft.com/office/officeart/2008/layout/LinedList"/>
    <dgm:cxn modelId="{6FD9D4D0-5CFE-4F6C-9757-A6E54DBFD1C1}" type="presParOf" srcId="{3C5CA207-7F28-4A8B-8F82-7C772CD7FD14}" destId="{E13D5A3F-DD27-4F38-9258-9D803934C5C9}" srcOrd="7" destOrd="0" presId="urn:microsoft.com/office/officeart/2008/layout/LinedList"/>
    <dgm:cxn modelId="{0CF8641C-A64E-4126-B13D-1F8DC0D29F29}" type="presParOf" srcId="{E13D5A3F-DD27-4F38-9258-9D803934C5C9}" destId="{EB392314-A598-4A3E-8446-3C0916B82818}" srcOrd="0" destOrd="0" presId="urn:microsoft.com/office/officeart/2008/layout/LinedList"/>
    <dgm:cxn modelId="{C6885E10-D453-4DE5-8B30-CB065883FAE9}" type="presParOf" srcId="{E13D5A3F-DD27-4F38-9258-9D803934C5C9}" destId="{E70A68EA-E4EF-48B9-AFDF-93B5A3F72DC6}" srcOrd="1" destOrd="0" presId="urn:microsoft.com/office/officeart/2008/layout/LinedList"/>
    <dgm:cxn modelId="{61750FF6-2E6F-457E-857A-F84FF32D4AF9}" type="presParOf" srcId="{3C5CA207-7F28-4A8B-8F82-7C772CD7FD14}" destId="{BD8B1A58-DC74-4B1D-9D0F-9962AE638E4C}" srcOrd="8" destOrd="0" presId="urn:microsoft.com/office/officeart/2008/layout/LinedList"/>
    <dgm:cxn modelId="{FD882F53-A6D2-4133-A8D7-88CE14735CC7}" type="presParOf" srcId="{3C5CA207-7F28-4A8B-8F82-7C772CD7FD14}" destId="{75F4ABF6-7FDF-48FB-84CF-0D25A3AD202B}" srcOrd="9" destOrd="0" presId="urn:microsoft.com/office/officeart/2008/layout/LinedList"/>
    <dgm:cxn modelId="{A3390EDE-03F0-4004-B324-CD7E0306E9D2}" type="presParOf" srcId="{75F4ABF6-7FDF-48FB-84CF-0D25A3AD202B}" destId="{242ADE7D-FDEF-415F-8189-5D9F37EC488E}" srcOrd="0" destOrd="0" presId="urn:microsoft.com/office/officeart/2008/layout/LinedList"/>
    <dgm:cxn modelId="{88AAA796-18AE-40FC-B9EC-EA0895C19087}" type="presParOf" srcId="{75F4ABF6-7FDF-48FB-84CF-0D25A3AD202B}" destId="{1A22EE54-1475-473D-95B1-AEDDAED9A011}" srcOrd="1" destOrd="0" presId="urn:microsoft.com/office/officeart/2008/layout/LinedList"/>
    <dgm:cxn modelId="{C3A27C2A-E8BB-488B-8514-FB43DC8BF1DE}" type="presParOf" srcId="{3C5CA207-7F28-4A8B-8F82-7C772CD7FD14}" destId="{02509250-2507-4184-810F-F441C79DDDFF}" srcOrd="10" destOrd="0" presId="urn:microsoft.com/office/officeart/2008/layout/LinedList"/>
    <dgm:cxn modelId="{3DB76894-A4E4-4298-AF85-99B6DBF1C179}" type="presParOf" srcId="{3C5CA207-7F28-4A8B-8F82-7C772CD7FD14}" destId="{1A2E3685-78F8-408F-A52A-BAE3F2A85723}" srcOrd="11" destOrd="0" presId="urn:microsoft.com/office/officeart/2008/layout/LinedList"/>
    <dgm:cxn modelId="{E869BF38-9DB8-41FD-887F-9741938E6154}" type="presParOf" srcId="{1A2E3685-78F8-408F-A52A-BAE3F2A85723}" destId="{0AF57862-C4DF-4D92-8DCE-3A65883B0F09}" srcOrd="0" destOrd="0" presId="urn:microsoft.com/office/officeart/2008/layout/LinedList"/>
    <dgm:cxn modelId="{AE6062D7-FDE2-416E-AD8B-714AFDC8B3C8}" type="presParOf" srcId="{1A2E3685-78F8-408F-A52A-BAE3F2A85723}" destId="{082911AA-9A2B-4FAC-89FB-F998CF8F4CBE}" srcOrd="1" destOrd="0" presId="urn:microsoft.com/office/officeart/2008/layout/LinedList"/>
    <dgm:cxn modelId="{960D550D-1A7A-49BE-9C2E-4B016C838D75}" type="presParOf" srcId="{3C5CA207-7F28-4A8B-8F82-7C772CD7FD14}" destId="{888E1F10-FC38-4FBE-AEDA-CFA50FE1C182}" srcOrd="12" destOrd="0" presId="urn:microsoft.com/office/officeart/2008/layout/LinedList"/>
    <dgm:cxn modelId="{9C4A9758-508F-4ACA-AB78-1337DBAD0A5E}" type="presParOf" srcId="{3C5CA207-7F28-4A8B-8F82-7C772CD7FD14}" destId="{3B060A43-3EE0-4D76-940C-5FF6FE2F7FC2}" srcOrd="13" destOrd="0" presId="urn:microsoft.com/office/officeart/2008/layout/LinedList"/>
    <dgm:cxn modelId="{88508628-8D0A-47B7-9C2A-741C9104E0D2}" type="presParOf" srcId="{3B060A43-3EE0-4D76-940C-5FF6FE2F7FC2}" destId="{0C37640F-BF17-40CA-A398-C564A6170051}" srcOrd="0" destOrd="0" presId="urn:microsoft.com/office/officeart/2008/layout/LinedList"/>
    <dgm:cxn modelId="{107791C1-1562-4DB3-BFF8-B16ACE6AD039}" type="presParOf" srcId="{3B060A43-3EE0-4D76-940C-5FF6FE2F7FC2}" destId="{B741EE45-591B-43B8-BBBD-027DA34750E9}" srcOrd="1" destOrd="0" presId="urn:microsoft.com/office/officeart/2008/layout/LinedList"/>
    <dgm:cxn modelId="{B77C1BEB-11D6-4837-967D-E0E93761AAE6}" type="presParOf" srcId="{3C5CA207-7F28-4A8B-8F82-7C772CD7FD14}" destId="{5ADB8445-E395-451B-83A2-1E463162FA47}" srcOrd="14" destOrd="0" presId="urn:microsoft.com/office/officeart/2008/layout/LinedList"/>
    <dgm:cxn modelId="{98790C71-366F-4EB8-A273-F418A89AD31A}" type="presParOf" srcId="{3C5CA207-7F28-4A8B-8F82-7C772CD7FD14}" destId="{5EF9A868-124A-45B4-97DF-E912921C1D72}" srcOrd="15" destOrd="0" presId="urn:microsoft.com/office/officeart/2008/layout/LinedList"/>
    <dgm:cxn modelId="{1130E06E-0397-4FB0-8EBE-3034CC1E8E05}" type="presParOf" srcId="{5EF9A868-124A-45B4-97DF-E912921C1D72}" destId="{03F74E09-E7A3-4BB8-A41B-DA263A11C6A1}" srcOrd="0" destOrd="0" presId="urn:microsoft.com/office/officeart/2008/layout/LinedList"/>
    <dgm:cxn modelId="{F0DAB3A6-EA78-4989-9DD1-9D7F76D68478}" type="presParOf" srcId="{5EF9A868-124A-45B4-97DF-E912921C1D72}" destId="{0F6D415A-9132-4793-A211-815306B8FDF6}" srcOrd="1" destOrd="0" presId="urn:microsoft.com/office/officeart/2008/layout/LinedList"/>
    <dgm:cxn modelId="{4B6FB182-65FD-4CE2-94DD-51B7C2F49A5F}" type="presParOf" srcId="{3C5CA207-7F28-4A8B-8F82-7C772CD7FD14}" destId="{9AB72956-56C1-459D-9F0F-3531B1B8A03E}" srcOrd="16" destOrd="0" presId="urn:microsoft.com/office/officeart/2008/layout/LinedList"/>
    <dgm:cxn modelId="{7A8F7BE0-F313-4C53-8C29-0D43CC289576}" type="presParOf" srcId="{3C5CA207-7F28-4A8B-8F82-7C772CD7FD14}" destId="{8F818D94-9F65-4C32-9131-361DA28A7EAA}" srcOrd="17" destOrd="0" presId="urn:microsoft.com/office/officeart/2008/layout/LinedList"/>
    <dgm:cxn modelId="{A29B279E-AC8B-4EBD-8352-D3676D913E25}" type="presParOf" srcId="{8F818D94-9F65-4C32-9131-361DA28A7EAA}" destId="{96507AF3-4139-41F7-AE0B-7CBA26313ACD}" srcOrd="0" destOrd="0" presId="urn:microsoft.com/office/officeart/2008/layout/LinedList"/>
    <dgm:cxn modelId="{9708E1CC-F72A-429E-9D4A-C7065F1E4D11}" type="presParOf" srcId="{8F818D94-9F65-4C32-9131-361DA28A7EAA}" destId="{088F5DEE-1AA5-4F8E-A15A-5C3193D1EB5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C233211-725F-41C6-9C71-CD741504EF85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C86C220-C51F-4D40-BA72-04120CDE7A14}">
      <dgm:prSet/>
      <dgm:spPr/>
      <dgm:t>
        <a:bodyPr/>
        <a:lstStyle/>
        <a:p>
          <a:r>
            <a:rPr lang="en-GB"/>
            <a:t>if tan∂ = 1 then it is cavalier Projection</a:t>
          </a:r>
          <a:endParaRPr lang="en-US"/>
        </a:p>
      </dgm:t>
    </dgm:pt>
    <dgm:pt modelId="{52B96AF0-52E6-4179-B0AE-8CEE800EFDDD}" type="parTrans" cxnId="{DC575E42-631E-44E2-AAA6-3084B711331C}">
      <dgm:prSet/>
      <dgm:spPr/>
      <dgm:t>
        <a:bodyPr/>
        <a:lstStyle/>
        <a:p>
          <a:endParaRPr lang="en-US"/>
        </a:p>
      </dgm:t>
    </dgm:pt>
    <dgm:pt modelId="{41FAE306-739E-43E9-A74D-3E0AA0456806}" type="sibTrans" cxnId="{DC575E42-631E-44E2-AAA6-3084B711331C}">
      <dgm:prSet/>
      <dgm:spPr/>
      <dgm:t>
        <a:bodyPr/>
        <a:lstStyle/>
        <a:p>
          <a:endParaRPr lang="en-US"/>
        </a:p>
      </dgm:t>
    </dgm:pt>
    <dgm:pt modelId="{1E88AB36-FF4C-400D-9292-D3B754C7BAC3}">
      <dgm:prSet/>
      <dgm:spPr/>
      <dgm:t>
        <a:bodyPr/>
        <a:lstStyle/>
        <a:p>
          <a:r>
            <a:rPr lang="en-GB"/>
            <a:t>If tan∂ = 2 then it is cabinet Projection</a:t>
          </a:r>
          <a:endParaRPr lang="en-US"/>
        </a:p>
      </dgm:t>
    </dgm:pt>
    <dgm:pt modelId="{A46CE7D1-CD1E-431D-BDC5-5B5B0A5B052A}" type="parTrans" cxnId="{78BDB88B-9368-43B5-93F2-B5E84A3827BB}">
      <dgm:prSet/>
      <dgm:spPr/>
      <dgm:t>
        <a:bodyPr/>
        <a:lstStyle/>
        <a:p>
          <a:endParaRPr lang="en-US"/>
        </a:p>
      </dgm:t>
    </dgm:pt>
    <dgm:pt modelId="{174D2543-B442-40DC-9350-A1FCD68F1C0A}" type="sibTrans" cxnId="{78BDB88B-9368-43B5-93F2-B5E84A3827BB}">
      <dgm:prSet/>
      <dgm:spPr/>
      <dgm:t>
        <a:bodyPr/>
        <a:lstStyle/>
        <a:p>
          <a:endParaRPr lang="en-US"/>
        </a:p>
      </dgm:t>
    </dgm:pt>
    <dgm:pt modelId="{CBF4E3F5-47AA-4763-B4DE-732B04E01E13}" type="pres">
      <dgm:prSet presAssocID="{EC233211-725F-41C6-9C71-CD741504EF8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2036E57-E01E-4E28-A36A-107544467E55}" type="pres">
      <dgm:prSet presAssocID="{0C86C220-C51F-4D40-BA72-04120CDE7A14}" presName="hierRoot1" presStyleCnt="0"/>
      <dgm:spPr/>
    </dgm:pt>
    <dgm:pt modelId="{87926203-A28C-4E95-B5EC-C9E1D8EDD880}" type="pres">
      <dgm:prSet presAssocID="{0C86C220-C51F-4D40-BA72-04120CDE7A14}" presName="composite" presStyleCnt="0"/>
      <dgm:spPr/>
    </dgm:pt>
    <dgm:pt modelId="{E5B9ABCA-0F1C-4D6E-975E-39937FC24818}" type="pres">
      <dgm:prSet presAssocID="{0C86C220-C51F-4D40-BA72-04120CDE7A14}" presName="background" presStyleLbl="node0" presStyleIdx="0" presStyleCnt="2"/>
      <dgm:spPr/>
    </dgm:pt>
    <dgm:pt modelId="{4E8DE0FD-E0FC-4B3E-9EBC-2A608278D122}" type="pres">
      <dgm:prSet presAssocID="{0C86C220-C51F-4D40-BA72-04120CDE7A14}" presName="text" presStyleLbl="fgAcc0" presStyleIdx="0" presStyleCnt="2">
        <dgm:presLayoutVars>
          <dgm:chPref val="3"/>
        </dgm:presLayoutVars>
      </dgm:prSet>
      <dgm:spPr/>
    </dgm:pt>
    <dgm:pt modelId="{3ABA24F2-F2B7-48CA-870A-B491BF2BF340}" type="pres">
      <dgm:prSet presAssocID="{0C86C220-C51F-4D40-BA72-04120CDE7A14}" presName="hierChild2" presStyleCnt="0"/>
      <dgm:spPr/>
    </dgm:pt>
    <dgm:pt modelId="{D0F7B18E-E508-45C0-BAE8-1E9611013776}" type="pres">
      <dgm:prSet presAssocID="{1E88AB36-FF4C-400D-9292-D3B754C7BAC3}" presName="hierRoot1" presStyleCnt="0"/>
      <dgm:spPr/>
    </dgm:pt>
    <dgm:pt modelId="{ABFABBD6-A177-4483-9795-90610DBE8536}" type="pres">
      <dgm:prSet presAssocID="{1E88AB36-FF4C-400D-9292-D3B754C7BAC3}" presName="composite" presStyleCnt="0"/>
      <dgm:spPr/>
    </dgm:pt>
    <dgm:pt modelId="{388BE444-D892-40BF-8AB2-CE5175B279D2}" type="pres">
      <dgm:prSet presAssocID="{1E88AB36-FF4C-400D-9292-D3B754C7BAC3}" presName="background" presStyleLbl="node0" presStyleIdx="1" presStyleCnt="2"/>
      <dgm:spPr/>
    </dgm:pt>
    <dgm:pt modelId="{D586398B-A4B9-4F90-8371-5DFE00222E6A}" type="pres">
      <dgm:prSet presAssocID="{1E88AB36-FF4C-400D-9292-D3B754C7BAC3}" presName="text" presStyleLbl="fgAcc0" presStyleIdx="1" presStyleCnt="2">
        <dgm:presLayoutVars>
          <dgm:chPref val="3"/>
        </dgm:presLayoutVars>
      </dgm:prSet>
      <dgm:spPr/>
    </dgm:pt>
    <dgm:pt modelId="{DB4B3587-1BAD-46A1-9AEB-9241C5AB04FB}" type="pres">
      <dgm:prSet presAssocID="{1E88AB36-FF4C-400D-9292-D3B754C7BAC3}" presName="hierChild2" presStyleCnt="0"/>
      <dgm:spPr/>
    </dgm:pt>
  </dgm:ptLst>
  <dgm:cxnLst>
    <dgm:cxn modelId="{2E129360-0F8C-42D8-ABD3-305B4161FBC6}" type="presOf" srcId="{EC233211-725F-41C6-9C71-CD741504EF85}" destId="{CBF4E3F5-47AA-4763-B4DE-732B04E01E13}" srcOrd="0" destOrd="0" presId="urn:microsoft.com/office/officeart/2005/8/layout/hierarchy1"/>
    <dgm:cxn modelId="{DC575E42-631E-44E2-AAA6-3084B711331C}" srcId="{EC233211-725F-41C6-9C71-CD741504EF85}" destId="{0C86C220-C51F-4D40-BA72-04120CDE7A14}" srcOrd="0" destOrd="0" parTransId="{52B96AF0-52E6-4179-B0AE-8CEE800EFDDD}" sibTransId="{41FAE306-739E-43E9-A74D-3E0AA0456806}"/>
    <dgm:cxn modelId="{0ADB1870-1CF9-403A-AF65-D2DC1D066644}" type="presOf" srcId="{1E88AB36-FF4C-400D-9292-D3B754C7BAC3}" destId="{D586398B-A4B9-4F90-8371-5DFE00222E6A}" srcOrd="0" destOrd="0" presId="urn:microsoft.com/office/officeart/2005/8/layout/hierarchy1"/>
    <dgm:cxn modelId="{78BDB88B-9368-43B5-93F2-B5E84A3827BB}" srcId="{EC233211-725F-41C6-9C71-CD741504EF85}" destId="{1E88AB36-FF4C-400D-9292-D3B754C7BAC3}" srcOrd="1" destOrd="0" parTransId="{A46CE7D1-CD1E-431D-BDC5-5B5B0A5B052A}" sibTransId="{174D2543-B442-40DC-9350-A1FCD68F1C0A}"/>
    <dgm:cxn modelId="{D70D1B8C-8E12-42B1-89A0-445CDE1B8FA2}" type="presOf" srcId="{0C86C220-C51F-4D40-BA72-04120CDE7A14}" destId="{4E8DE0FD-E0FC-4B3E-9EBC-2A608278D122}" srcOrd="0" destOrd="0" presId="urn:microsoft.com/office/officeart/2005/8/layout/hierarchy1"/>
    <dgm:cxn modelId="{EAA2BA31-0759-4AD7-8498-87E0C1C5424E}" type="presParOf" srcId="{CBF4E3F5-47AA-4763-B4DE-732B04E01E13}" destId="{22036E57-E01E-4E28-A36A-107544467E55}" srcOrd="0" destOrd="0" presId="urn:microsoft.com/office/officeart/2005/8/layout/hierarchy1"/>
    <dgm:cxn modelId="{7E45BA0B-3024-44FF-8E9B-D91665BFD8C8}" type="presParOf" srcId="{22036E57-E01E-4E28-A36A-107544467E55}" destId="{87926203-A28C-4E95-B5EC-C9E1D8EDD880}" srcOrd="0" destOrd="0" presId="urn:microsoft.com/office/officeart/2005/8/layout/hierarchy1"/>
    <dgm:cxn modelId="{1779AFC8-9334-4DEF-BF5C-D94B94D8DDF5}" type="presParOf" srcId="{87926203-A28C-4E95-B5EC-C9E1D8EDD880}" destId="{E5B9ABCA-0F1C-4D6E-975E-39937FC24818}" srcOrd="0" destOrd="0" presId="urn:microsoft.com/office/officeart/2005/8/layout/hierarchy1"/>
    <dgm:cxn modelId="{CB2ED056-9921-4728-850B-C4D5D9FBB7CB}" type="presParOf" srcId="{87926203-A28C-4E95-B5EC-C9E1D8EDD880}" destId="{4E8DE0FD-E0FC-4B3E-9EBC-2A608278D122}" srcOrd="1" destOrd="0" presId="urn:microsoft.com/office/officeart/2005/8/layout/hierarchy1"/>
    <dgm:cxn modelId="{99502A14-8BAC-4B20-8E1E-4A3A579DDEA2}" type="presParOf" srcId="{22036E57-E01E-4E28-A36A-107544467E55}" destId="{3ABA24F2-F2B7-48CA-870A-B491BF2BF340}" srcOrd="1" destOrd="0" presId="urn:microsoft.com/office/officeart/2005/8/layout/hierarchy1"/>
    <dgm:cxn modelId="{72B70233-E46F-4E28-A175-DE0276E47D37}" type="presParOf" srcId="{CBF4E3F5-47AA-4763-B4DE-732B04E01E13}" destId="{D0F7B18E-E508-45C0-BAE8-1E9611013776}" srcOrd="1" destOrd="0" presId="urn:microsoft.com/office/officeart/2005/8/layout/hierarchy1"/>
    <dgm:cxn modelId="{704BA5FE-6F6E-4B2A-948D-5283E3155944}" type="presParOf" srcId="{D0F7B18E-E508-45C0-BAE8-1E9611013776}" destId="{ABFABBD6-A177-4483-9795-90610DBE8536}" srcOrd="0" destOrd="0" presId="urn:microsoft.com/office/officeart/2005/8/layout/hierarchy1"/>
    <dgm:cxn modelId="{FE295204-42D9-4A29-928D-64ABAE2100DC}" type="presParOf" srcId="{ABFABBD6-A177-4483-9795-90610DBE8536}" destId="{388BE444-D892-40BF-8AB2-CE5175B279D2}" srcOrd="0" destOrd="0" presId="urn:microsoft.com/office/officeart/2005/8/layout/hierarchy1"/>
    <dgm:cxn modelId="{D19158E9-9751-448E-B004-371BC9D33590}" type="presParOf" srcId="{ABFABBD6-A177-4483-9795-90610DBE8536}" destId="{D586398B-A4B9-4F90-8371-5DFE00222E6A}" srcOrd="1" destOrd="0" presId="urn:microsoft.com/office/officeart/2005/8/layout/hierarchy1"/>
    <dgm:cxn modelId="{E5AAA984-9200-451F-B2A8-DC7A3AD96796}" type="presParOf" srcId="{D0F7B18E-E508-45C0-BAE8-1E9611013776}" destId="{DB4B3587-1BAD-46A1-9AEB-9241C5AB04F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5CF8B28-4026-443D-AA40-45F62DD9AB7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3AFE5D20-95EE-41F8-94C2-233583C56AD3}">
      <dgm:prSet/>
      <dgm:spPr/>
      <dgm:t>
        <a:bodyPr/>
        <a:lstStyle/>
        <a:p>
          <a:r>
            <a:rPr lang="en-GB"/>
            <a:t>Constant Shading</a:t>
          </a:r>
          <a:endParaRPr lang="en-US"/>
        </a:p>
      </dgm:t>
    </dgm:pt>
    <dgm:pt modelId="{E5B9321A-847F-4EFC-8C64-40FA5E7D722A}" type="parTrans" cxnId="{7F05E324-DC61-42A3-9AA0-B5A12C853CFF}">
      <dgm:prSet/>
      <dgm:spPr/>
      <dgm:t>
        <a:bodyPr/>
        <a:lstStyle/>
        <a:p>
          <a:endParaRPr lang="en-US"/>
        </a:p>
      </dgm:t>
    </dgm:pt>
    <dgm:pt modelId="{FF35C754-6349-4709-9F0D-524A194CA927}" type="sibTrans" cxnId="{7F05E324-DC61-42A3-9AA0-B5A12C853CFF}">
      <dgm:prSet/>
      <dgm:spPr/>
      <dgm:t>
        <a:bodyPr/>
        <a:lstStyle/>
        <a:p>
          <a:endParaRPr lang="en-US"/>
        </a:p>
      </dgm:t>
    </dgm:pt>
    <dgm:pt modelId="{75F3483F-BEA6-4EEF-AB10-DFBE83963A77}">
      <dgm:prSet/>
      <dgm:spPr/>
      <dgm:t>
        <a:bodyPr/>
        <a:lstStyle/>
        <a:p>
          <a:r>
            <a:rPr lang="en-GB"/>
            <a:t>Gauroud Shading</a:t>
          </a:r>
          <a:endParaRPr lang="en-US"/>
        </a:p>
      </dgm:t>
    </dgm:pt>
    <dgm:pt modelId="{20D1DB6E-48B0-4F74-92C7-B693F65E5E37}" type="parTrans" cxnId="{3FA03545-06FF-4085-8826-36094C8C1D2D}">
      <dgm:prSet/>
      <dgm:spPr/>
      <dgm:t>
        <a:bodyPr/>
        <a:lstStyle/>
        <a:p>
          <a:endParaRPr lang="en-US"/>
        </a:p>
      </dgm:t>
    </dgm:pt>
    <dgm:pt modelId="{82A89236-8858-4E23-B2E2-9D9A34B8BA07}" type="sibTrans" cxnId="{3FA03545-06FF-4085-8826-36094C8C1D2D}">
      <dgm:prSet/>
      <dgm:spPr/>
      <dgm:t>
        <a:bodyPr/>
        <a:lstStyle/>
        <a:p>
          <a:endParaRPr lang="en-US"/>
        </a:p>
      </dgm:t>
    </dgm:pt>
    <dgm:pt modelId="{C19DE1B0-2FA4-45DB-AEDF-27293DD79AA2}">
      <dgm:prSet/>
      <dgm:spPr/>
      <dgm:t>
        <a:bodyPr/>
        <a:lstStyle/>
        <a:p>
          <a:r>
            <a:rPr lang="en-GB"/>
            <a:t>Phong Shading</a:t>
          </a:r>
          <a:endParaRPr lang="en-US"/>
        </a:p>
      </dgm:t>
    </dgm:pt>
    <dgm:pt modelId="{76699DA0-8D5B-4DCD-815B-EF151C4E0DD8}" type="parTrans" cxnId="{8593AEF5-AFA8-439E-99AE-9B5B9C5189CB}">
      <dgm:prSet/>
      <dgm:spPr/>
      <dgm:t>
        <a:bodyPr/>
        <a:lstStyle/>
        <a:p>
          <a:endParaRPr lang="en-US"/>
        </a:p>
      </dgm:t>
    </dgm:pt>
    <dgm:pt modelId="{A7CE06BD-9C63-4FEB-839D-6C1C3BB91168}" type="sibTrans" cxnId="{8593AEF5-AFA8-439E-99AE-9B5B9C5189CB}">
      <dgm:prSet/>
      <dgm:spPr/>
      <dgm:t>
        <a:bodyPr/>
        <a:lstStyle/>
        <a:p>
          <a:endParaRPr lang="en-US"/>
        </a:p>
      </dgm:t>
    </dgm:pt>
    <dgm:pt modelId="{16D2634B-9D93-4E1B-A15A-2BC0E57481C2}" type="pres">
      <dgm:prSet presAssocID="{E5CF8B28-4026-443D-AA40-45F62DD9AB7B}" presName="linear" presStyleCnt="0">
        <dgm:presLayoutVars>
          <dgm:animLvl val="lvl"/>
          <dgm:resizeHandles val="exact"/>
        </dgm:presLayoutVars>
      </dgm:prSet>
      <dgm:spPr/>
    </dgm:pt>
    <dgm:pt modelId="{328ECCC0-E43D-48E5-8F9C-A843256052C8}" type="pres">
      <dgm:prSet presAssocID="{3AFE5D20-95EE-41F8-94C2-233583C56AD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9C1838C-2BC5-4D51-A3D5-F5756B059641}" type="pres">
      <dgm:prSet presAssocID="{FF35C754-6349-4709-9F0D-524A194CA927}" presName="spacer" presStyleCnt="0"/>
      <dgm:spPr/>
    </dgm:pt>
    <dgm:pt modelId="{0EAFF3CD-0644-4682-B379-784D2B6DE386}" type="pres">
      <dgm:prSet presAssocID="{75F3483F-BEA6-4EEF-AB10-DFBE83963A7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9F86294-1421-4239-A1A3-B47C96FA5EA4}" type="pres">
      <dgm:prSet presAssocID="{82A89236-8858-4E23-B2E2-9D9A34B8BA07}" presName="spacer" presStyleCnt="0"/>
      <dgm:spPr/>
    </dgm:pt>
    <dgm:pt modelId="{53C2FD26-734C-4D2B-A575-EBD12DA9EA1C}" type="pres">
      <dgm:prSet presAssocID="{C19DE1B0-2FA4-45DB-AEDF-27293DD79AA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BD30820-F470-40BE-AD3A-D5B7BADF4D60}" type="presOf" srcId="{75F3483F-BEA6-4EEF-AB10-DFBE83963A77}" destId="{0EAFF3CD-0644-4682-B379-784D2B6DE386}" srcOrd="0" destOrd="0" presId="urn:microsoft.com/office/officeart/2005/8/layout/vList2"/>
    <dgm:cxn modelId="{7F05E324-DC61-42A3-9AA0-B5A12C853CFF}" srcId="{E5CF8B28-4026-443D-AA40-45F62DD9AB7B}" destId="{3AFE5D20-95EE-41F8-94C2-233583C56AD3}" srcOrd="0" destOrd="0" parTransId="{E5B9321A-847F-4EFC-8C64-40FA5E7D722A}" sibTransId="{FF35C754-6349-4709-9F0D-524A194CA927}"/>
    <dgm:cxn modelId="{6E0E942A-EBED-4C45-90FF-8F092E4A899D}" type="presOf" srcId="{E5CF8B28-4026-443D-AA40-45F62DD9AB7B}" destId="{16D2634B-9D93-4E1B-A15A-2BC0E57481C2}" srcOrd="0" destOrd="0" presId="urn:microsoft.com/office/officeart/2005/8/layout/vList2"/>
    <dgm:cxn modelId="{3FA03545-06FF-4085-8826-36094C8C1D2D}" srcId="{E5CF8B28-4026-443D-AA40-45F62DD9AB7B}" destId="{75F3483F-BEA6-4EEF-AB10-DFBE83963A77}" srcOrd="1" destOrd="0" parTransId="{20D1DB6E-48B0-4F74-92C7-B693F65E5E37}" sibTransId="{82A89236-8858-4E23-B2E2-9D9A34B8BA07}"/>
    <dgm:cxn modelId="{BF8F037C-1835-48AA-840E-131C79A0A908}" type="presOf" srcId="{C19DE1B0-2FA4-45DB-AEDF-27293DD79AA2}" destId="{53C2FD26-734C-4D2B-A575-EBD12DA9EA1C}" srcOrd="0" destOrd="0" presId="urn:microsoft.com/office/officeart/2005/8/layout/vList2"/>
    <dgm:cxn modelId="{257D83B5-5A1C-4B0B-80DA-79F34B405767}" type="presOf" srcId="{3AFE5D20-95EE-41F8-94C2-233583C56AD3}" destId="{328ECCC0-E43D-48E5-8F9C-A843256052C8}" srcOrd="0" destOrd="0" presId="urn:microsoft.com/office/officeart/2005/8/layout/vList2"/>
    <dgm:cxn modelId="{8593AEF5-AFA8-439E-99AE-9B5B9C5189CB}" srcId="{E5CF8B28-4026-443D-AA40-45F62DD9AB7B}" destId="{C19DE1B0-2FA4-45DB-AEDF-27293DD79AA2}" srcOrd="2" destOrd="0" parTransId="{76699DA0-8D5B-4DCD-815B-EF151C4E0DD8}" sibTransId="{A7CE06BD-9C63-4FEB-839D-6C1C3BB91168}"/>
    <dgm:cxn modelId="{6BBF92AD-B4DA-49A6-85B2-71F3FA804410}" type="presParOf" srcId="{16D2634B-9D93-4E1B-A15A-2BC0E57481C2}" destId="{328ECCC0-E43D-48E5-8F9C-A843256052C8}" srcOrd="0" destOrd="0" presId="urn:microsoft.com/office/officeart/2005/8/layout/vList2"/>
    <dgm:cxn modelId="{CD3246D4-FC61-4781-ACB1-0BC1EC3B80FC}" type="presParOf" srcId="{16D2634B-9D93-4E1B-A15A-2BC0E57481C2}" destId="{59C1838C-2BC5-4D51-A3D5-F5756B059641}" srcOrd="1" destOrd="0" presId="urn:microsoft.com/office/officeart/2005/8/layout/vList2"/>
    <dgm:cxn modelId="{F2BBA7E9-627D-4CD2-9A23-8B06FB41F205}" type="presParOf" srcId="{16D2634B-9D93-4E1B-A15A-2BC0E57481C2}" destId="{0EAFF3CD-0644-4682-B379-784D2B6DE386}" srcOrd="2" destOrd="0" presId="urn:microsoft.com/office/officeart/2005/8/layout/vList2"/>
    <dgm:cxn modelId="{7544480D-1B53-4E40-B604-47080A784B90}" type="presParOf" srcId="{16D2634B-9D93-4E1B-A15A-2BC0E57481C2}" destId="{39F86294-1421-4239-A1A3-B47C96FA5EA4}" srcOrd="3" destOrd="0" presId="urn:microsoft.com/office/officeart/2005/8/layout/vList2"/>
    <dgm:cxn modelId="{D1769EB0-339E-4F88-A139-827512141F12}" type="presParOf" srcId="{16D2634B-9D93-4E1B-A15A-2BC0E57481C2}" destId="{53C2FD26-734C-4D2B-A575-EBD12DA9EA1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E7489F-01C8-418B-B636-352A3E129134}">
      <dsp:nvSpPr>
        <dsp:cNvPr id="0" name=""/>
        <dsp:cNvSpPr/>
      </dsp:nvSpPr>
      <dsp:spPr>
        <a:xfrm>
          <a:off x="0" y="911813"/>
          <a:ext cx="1451324" cy="87079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Modelling Coordinates</a:t>
          </a:r>
          <a:endParaRPr lang="en-US" sz="1600" kern="1200"/>
        </a:p>
      </dsp:txBody>
      <dsp:txXfrm>
        <a:off x="0" y="911813"/>
        <a:ext cx="1451324" cy="870794"/>
      </dsp:txXfrm>
    </dsp:sp>
    <dsp:sp modelId="{6E3BADF7-EBF6-43C5-B7BE-03C507F18712}">
      <dsp:nvSpPr>
        <dsp:cNvPr id="0" name=""/>
        <dsp:cNvSpPr/>
      </dsp:nvSpPr>
      <dsp:spPr>
        <a:xfrm>
          <a:off x="1596457" y="911813"/>
          <a:ext cx="1451324" cy="87079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Modelling Transformation </a:t>
          </a:r>
          <a:endParaRPr lang="en-US" sz="1600" kern="1200"/>
        </a:p>
      </dsp:txBody>
      <dsp:txXfrm>
        <a:off x="1596457" y="911813"/>
        <a:ext cx="1451324" cy="870794"/>
      </dsp:txXfrm>
    </dsp:sp>
    <dsp:sp modelId="{7D44703C-34F9-4596-808E-90A505B35BBC}">
      <dsp:nvSpPr>
        <dsp:cNvPr id="0" name=""/>
        <dsp:cNvSpPr/>
      </dsp:nvSpPr>
      <dsp:spPr>
        <a:xfrm>
          <a:off x="3192914" y="911813"/>
          <a:ext cx="1451324" cy="87079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World Coordinates</a:t>
          </a:r>
          <a:endParaRPr lang="en-US" sz="1600" kern="1200"/>
        </a:p>
      </dsp:txBody>
      <dsp:txXfrm>
        <a:off x="3192914" y="911813"/>
        <a:ext cx="1451324" cy="870794"/>
      </dsp:txXfrm>
    </dsp:sp>
    <dsp:sp modelId="{B187BCC7-6F33-4B97-AA03-591CECCDC5A2}">
      <dsp:nvSpPr>
        <dsp:cNvPr id="0" name=""/>
        <dsp:cNvSpPr/>
      </dsp:nvSpPr>
      <dsp:spPr>
        <a:xfrm>
          <a:off x="0" y="1927740"/>
          <a:ext cx="1451324" cy="87079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Viewing Transformation </a:t>
          </a:r>
          <a:endParaRPr lang="en-US" sz="1600" kern="1200"/>
        </a:p>
      </dsp:txBody>
      <dsp:txXfrm>
        <a:off x="0" y="1927740"/>
        <a:ext cx="1451324" cy="870794"/>
      </dsp:txXfrm>
    </dsp:sp>
    <dsp:sp modelId="{4C5FB38B-B8B1-49E0-8863-1411BC7519F3}">
      <dsp:nvSpPr>
        <dsp:cNvPr id="0" name=""/>
        <dsp:cNvSpPr/>
      </dsp:nvSpPr>
      <dsp:spPr>
        <a:xfrm>
          <a:off x="1596457" y="1927740"/>
          <a:ext cx="1451324" cy="87079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Viewing Coordinates</a:t>
          </a:r>
          <a:endParaRPr lang="en-US" sz="1600" kern="1200"/>
        </a:p>
      </dsp:txBody>
      <dsp:txXfrm>
        <a:off x="1596457" y="1927740"/>
        <a:ext cx="1451324" cy="870794"/>
      </dsp:txXfrm>
    </dsp:sp>
    <dsp:sp modelId="{43D3F0E2-CA75-479F-ACE4-D4966ECDD196}">
      <dsp:nvSpPr>
        <dsp:cNvPr id="0" name=""/>
        <dsp:cNvSpPr/>
      </dsp:nvSpPr>
      <dsp:spPr>
        <a:xfrm>
          <a:off x="3192914" y="1927740"/>
          <a:ext cx="1451324" cy="87079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Projection Transformation</a:t>
          </a:r>
          <a:endParaRPr lang="en-US" sz="1600" kern="1200"/>
        </a:p>
      </dsp:txBody>
      <dsp:txXfrm>
        <a:off x="3192914" y="1927740"/>
        <a:ext cx="1451324" cy="870794"/>
      </dsp:txXfrm>
    </dsp:sp>
    <dsp:sp modelId="{860C4A95-1E9A-4EB9-A95E-B2D5EBD2C92D}">
      <dsp:nvSpPr>
        <dsp:cNvPr id="0" name=""/>
        <dsp:cNvSpPr/>
      </dsp:nvSpPr>
      <dsp:spPr>
        <a:xfrm>
          <a:off x="0" y="2943667"/>
          <a:ext cx="1451324" cy="87079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Projection Coordinates</a:t>
          </a:r>
          <a:endParaRPr lang="en-US" sz="1600" kern="1200"/>
        </a:p>
      </dsp:txBody>
      <dsp:txXfrm>
        <a:off x="0" y="2943667"/>
        <a:ext cx="1451324" cy="870794"/>
      </dsp:txXfrm>
    </dsp:sp>
    <dsp:sp modelId="{941A8B03-6877-4FE2-9040-CD22433EBE3A}">
      <dsp:nvSpPr>
        <dsp:cNvPr id="0" name=""/>
        <dsp:cNvSpPr/>
      </dsp:nvSpPr>
      <dsp:spPr>
        <a:xfrm>
          <a:off x="1596457" y="2943667"/>
          <a:ext cx="1451324" cy="87079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Workstation Transformation</a:t>
          </a:r>
          <a:endParaRPr lang="en-US" sz="1600" kern="1200"/>
        </a:p>
      </dsp:txBody>
      <dsp:txXfrm>
        <a:off x="1596457" y="2943667"/>
        <a:ext cx="1451324" cy="870794"/>
      </dsp:txXfrm>
    </dsp:sp>
    <dsp:sp modelId="{A5DEF480-DAB0-449C-B3C9-EB778F08C0F2}">
      <dsp:nvSpPr>
        <dsp:cNvPr id="0" name=""/>
        <dsp:cNvSpPr/>
      </dsp:nvSpPr>
      <dsp:spPr>
        <a:xfrm>
          <a:off x="3192914" y="2943667"/>
          <a:ext cx="1451324" cy="87079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Device Coordinates</a:t>
          </a:r>
          <a:endParaRPr lang="en-US" sz="1600" kern="1200"/>
        </a:p>
      </dsp:txBody>
      <dsp:txXfrm>
        <a:off x="3192914" y="2943667"/>
        <a:ext cx="1451324" cy="8707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318A0F-C4B3-4357-AFA1-D8FBF5275C9C}">
      <dsp:nvSpPr>
        <dsp:cNvPr id="0" name=""/>
        <dsp:cNvSpPr/>
      </dsp:nvSpPr>
      <dsp:spPr>
        <a:xfrm>
          <a:off x="1280650" y="1322706"/>
          <a:ext cx="705017" cy="70501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0395C8-93BE-4FAA-AAB6-8801941F188B}">
      <dsp:nvSpPr>
        <dsp:cNvPr id="0" name=""/>
        <dsp:cNvSpPr/>
      </dsp:nvSpPr>
      <dsp:spPr>
        <a:xfrm>
          <a:off x="1428704" y="1470759"/>
          <a:ext cx="408910" cy="4089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824A31-D950-4620-8656-6B3B385ECF6F}">
      <dsp:nvSpPr>
        <dsp:cNvPr id="0" name=""/>
        <dsp:cNvSpPr/>
      </dsp:nvSpPr>
      <dsp:spPr>
        <a:xfrm>
          <a:off x="2136743" y="1322706"/>
          <a:ext cx="1661826" cy="705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Parallel lines in a scene that are not parallel to the display plane are projected into converging lines. </a:t>
          </a:r>
          <a:endParaRPr lang="en-US" sz="1100" kern="1200"/>
        </a:p>
      </dsp:txBody>
      <dsp:txXfrm>
        <a:off x="2136743" y="1322706"/>
        <a:ext cx="1661826" cy="705017"/>
      </dsp:txXfrm>
    </dsp:sp>
    <dsp:sp modelId="{A5856581-5FC7-4F38-A13B-CF40D37A5D95}">
      <dsp:nvSpPr>
        <dsp:cNvPr id="0" name=""/>
        <dsp:cNvSpPr/>
      </dsp:nvSpPr>
      <dsp:spPr>
        <a:xfrm>
          <a:off x="4088130" y="1322706"/>
          <a:ext cx="705017" cy="70501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E51787-C4F2-49BB-9B68-18AA7F1D7AAC}">
      <dsp:nvSpPr>
        <dsp:cNvPr id="0" name=""/>
        <dsp:cNvSpPr/>
      </dsp:nvSpPr>
      <dsp:spPr>
        <a:xfrm>
          <a:off x="4236183" y="1470759"/>
          <a:ext cx="408910" cy="4089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027E98-A07D-4910-A7C6-A0F01F518DD7}">
      <dsp:nvSpPr>
        <dsp:cNvPr id="0" name=""/>
        <dsp:cNvSpPr/>
      </dsp:nvSpPr>
      <dsp:spPr>
        <a:xfrm>
          <a:off x="4944222" y="1322706"/>
          <a:ext cx="1661826" cy="705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Scenes displayed using perspective projections appear more realistic.</a:t>
          </a:r>
          <a:endParaRPr lang="en-US" sz="1100" kern="1200"/>
        </a:p>
      </dsp:txBody>
      <dsp:txXfrm>
        <a:off x="4944222" y="1322706"/>
        <a:ext cx="1661826" cy="705017"/>
      </dsp:txXfrm>
    </dsp:sp>
    <dsp:sp modelId="{B24DE4F3-962A-447F-B0DE-6B4C4B49B7A6}">
      <dsp:nvSpPr>
        <dsp:cNvPr id="0" name=""/>
        <dsp:cNvSpPr/>
      </dsp:nvSpPr>
      <dsp:spPr>
        <a:xfrm>
          <a:off x="1280650" y="2323614"/>
          <a:ext cx="705017" cy="70501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58CAED-2C91-454B-8473-3B054430C6B1}">
      <dsp:nvSpPr>
        <dsp:cNvPr id="0" name=""/>
        <dsp:cNvSpPr/>
      </dsp:nvSpPr>
      <dsp:spPr>
        <a:xfrm>
          <a:off x="1428704" y="2471668"/>
          <a:ext cx="408910" cy="4089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C4A809-8005-4821-B1D6-764304CC8B54}">
      <dsp:nvSpPr>
        <dsp:cNvPr id="0" name=""/>
        <dsp:cNvSpPr/>
      </dsp:nvSpPr>
      <dsp:spPr>
        <a:xfrm>
          <a:off x="2136743" y="2323614"/>
          <a:ext cx="1661826" cy="705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Way that our eyes and a camera lens form images.</a:t>
          </a:r>
          <a:endParaRPr lang="en-US" sz="1100" kern="1200"/>
        </a:p>
      </dsp:txBody>
      <dsp:txXfrm>
        <a:off x="2136743" y="2323614"/>
        <a:ext cx="1661826" cy="7050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6F512D-717D-44FA-95B7-8297F74546B4}">
      <dsp:nvSpPr>
        <dsp:cNvPr id="0" name=""/>
        <dsp:cNvSpPr/>
      </dsp:nvSpPr>
      <dsp:spPr>
        <a:xfrm>
          <a:off x="0" y="3968"/>
          <a:ext cx="4697730" cy="17842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Parallel lines in the world-coordinate scene projected into parallel lines on the two-dimensional display plane. </a:t>
          </a:r>
          <a:endParaRPr lang="en-US" sz="2500" kern="1200"/>
        </a:p>
      </dsp:txBody>
      <dsp:txXfrm>
        <a:off x="87100" y="91068"/>
        <a:ext cx="4523530" cy="1610050"/>
      </dsp:txXfrm>
    </dsp:sp>
    <dsp:sp modelId="{B4AE8644-1B70-4651-BA16-1777BAF00DD6}">
      <dsp:nvSpPr>
        <dsp:cNvPr id="0" name=""/>
        <dsp:cNvSpPr/>
      </dsp:nvSpPr>
      <dsp:spPr>
        <a:xfrm>
          <a:off x="0" y="1860218"/>
          <a:ext cx="4697730" cy="178425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This technique is used in engineering and architectural drawings to represent an object </a:t>
          </a:r>
          <a:endParaRPr lang="en-US" sz="2500" kern="1200"/>
        </a:p>
      </dsp:txBody>
      <dsp:txXfrm>
        <a:off x="87100" y="1947318"/>
        <a:ext cx="4523530" cy="1610050"/>
      </dsp:txXfrm>
    </dsp:sp>
    <dsp:sp modelId="{4FC7D9CF-1E11-4CFF-B8E6-4B1022C998C0}">
      <dsp:nvSpPr>
        <dsp:cNvPr id="0" name=""/>
        <dsp:cNvSpPr/>
      </dsp:nvSpPr>
      <dsp:spPr>
        <a:xfrm>
          <a:off x="0" y="3716469"/>
          <a:ext cx="4697730" cy="178425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Maintains relative proportions of the object. </a:t>
          </a:r>
          <a:endParaRPr lang="en-US" sz="2500" kern="1200"/>
        </a:p>
      </dsp:txBody>
      <dsp:txXfrm>
        <a:off x="87100" y="3803569"/>
        <a:ext cx="4523530" cy="16100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51ED16-A285-4D88-8A35-F61E3678B51E}">
      <dsp:nvSpPr>
        <dsp:cNvPr id="0" name=""/>
        <dsp:cNvSpPr/>
      </dsp:nvSpPr>
      <dsp:spPr>
        <a:xfrm>
          <a:off x="0" y="20298"/>
          <a:ext cx="4697730" cy="267732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/>
            <a:t>Often used to represent front, side or top view of object</a:t>
          </a:r>
          <a:endParaRPr lang="en-US" sz="3800" kern="1200"/>
        </a:p>
      </dsp:txBody>
      <dsp:txXfrm>
        <a:off x="130696" y="150994"/>
        <a:ext cx="4436338" cy="2415933"/>
      </dsp:txXfrm>
    </dsp:sp>
    <dsp:sp modelId="{9DE8931E-6DF5-4D9C-8BB5-D50C276F5BD5}">
      <dsp:nvSpPr>
        <dsp:cNvPr id="0" name=""/>
        <dsp:cNvSpPr/>
      </dsp:nvSpPr>
      <dsp:spPr>
        <a:xfrm>
          <a:off x="0" y="2807063"/>
          <a:ext cx="4697730" cy="267732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/>
            <a:t>Engineering and Architectural designers use this type</a:t>
          </a:r>
          <a:endParaRPr lang="en-US" sz="3800" kern="1200"/>
        </a:p>
      </dsp:txBody>
      <dsp:txXfrm>
        <a:off x="130696" y="2937759"/>
        <a:ext cx="4436338" cy="241593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0D2DA7-9BBC-4E08-B0B3-129075FE32E0}">
      <dsp:nvSpPr>
        <dsp:cNvPr id="0" name=""/>
        <dsp:cNvSpPr/>
      </dsp:nvSpPr>
      <dsp:spPr>
        <a:xfrm>
          <a:off x="730349" y="375668"/>
          <a:ext cx="2196000" cy="2196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29DDF8-6A7E-4DE0-92C3-62EA5E3FFC0C}">
      <dsp:nvSpPr>
        <dsp:cNvPr id="0" name=""/>
        <dsp:cNvSpPr/>
      </dsp:nvSpPr>
      <dsp:spPr>
        <a:xfrm>
          <a:off x="1198349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9215F0-C444-41D0-AC60-B4C9C3A563E8}">
      <dsp:nvSpPr>
        <dsp:cNvPr id="0" name=""/>
        <dsp:cNvSpPr/>
      </dsp:nvSpPr>
      <dsp:spPr>
        <a:xfrm>
          <a:off x="28349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kern="1200"/>
            <a:t>Orthographic projections that display more than one face of an object is called axonometric orthographic projections. </a:t>
          </a:r>
          <a:endParaRPr lang="en-US" sz="1400" kern="1200"/>
        </a:p>
      </dsp:txBody>
      <dsp:txXfrm>
        <a:off x="28349" y="3255669"/>
        <a:ext cx="3600000" cy="720000"/>
      </dsp:txXfrm>
    </dsp:sp>
    <dsp:sp modelId="{488C0559-4104-4F49-820E-5DE5A3AF874A}">
      <dsp:nvSpPr>
        <dsp:cNvPr id="0" name=""/>
        <dsp:cNvSpPr/>
      </dsp:nvSpPr>
      <dsp:spPr>
        <a:xfrm>
          <a:off x="4960350" y="375668"/>
          <a:ext cx="2196000" cy="2196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09187-2F58-4D79-9B14-2F92973CB3AE}">
      <dsp:nvSpPr>
        <dsp:cNvPr id="0" name=""/>
        <dsp:cNvSpPr/>
      </dsp:nvSpPr>
      <dsp:spPr>
        <a:xfrm>
          <a:off x="542835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9C4BB2-271B-4F52-816B-3D39FB86D72B}">
      <dsp:nvSpPr>
        <dsp:cNvPr id="0" name=""/>
        <dsp:cNvSpPr/>
      </dsp:nvSpPr>
      <dsp:spPr>
        <a:xfrm>
          <a:off x="425835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kern="1200"/>
            <a:t>Most common axonometric projection is the </a:t>
          </a:r>
          <a:r>
            <a:rPr lang="en-GB" sz="1400" b="1" kern="1200"/>
            <a:t>isometric projection.</a:t>
          </a:r>
          <a:endParaRPr lang="en-US" sz="1400" kern="1200"/>
        </a:p>
      </dsp:txBody>
      <dsp:txXfrm>
        <a:off x="4258350" y="3255669"/>
        <a:ext cx="3600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5E41B0-14B3-41F5-B016-4E160C8961CE}">
      <dsp:nvSpPr>
        <dsp:cNvPr id="0" name=""/>
        <dsp:cNvSpPr/>
      </dsp:nvSpPr>
      <dsp:spPr>
        <a:xfrm>
          <a:off x="0" y="607"/>
          <a:ext cx="50006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2A71A7-75DB-421B-BC31-FD0DFB1F486B}">
      <dsp:nvSpPr>
        <dsp:cNvPr id="0" name=""/>
        <dsp:cNvSpPr/>
      </dsp:nvSpPr>
      <dsp:spPr>
        <a:xfrm>
          <a:off x="0" y="607"/>
          <a:ext cx="5000660" cy="5528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X</a:t>
          </a:r>
          <a:r>
            <a:rPr lang="en-GB" sz="1500" kern="1200" baseline="-25000"/>
            <a:t>p</a:t>
          </a:r>
          <a:r>
            <a:rPr lang="en-GB" sz="1500" kern="1200" baseline="30000"/>
            <a:t> </a:t>
          </a:r>
          <a:r>
            <a:rPr lang="en-GB" sz="1500" kern="1200" baseline="-25000"/>
            <a:t> </a:t>
          </a:r>
          <a:r>
            <a:rPr lang="en-GB" sz="1500" kern="1200"/>
            <a:t>= X + Lcosø</a:t>
          </a:r>
          <a:endParaRPr lang="en-US" sz="1500" kern="1200"/>
        </a:p>
      </dsp:txBody>
      <dsp:txXfrm>
        <a:off x="0" y="607"/>
        <a:ext cx="5000660" cy="552846"/>
      </dsp:txXfrm>
    </dsp:sp>
    <dsp:sp modelId="{91D4999B-5F01-4217-82D1-DF3E274C38CB}">
      <dsp:nvSpPr>
        <dsp:cNvPr id="0" name=""/>
        <dsp:cNvSpPr/>
      </dsp:nvSpPr>
      <dsp:spPr>
        <a:xfrm>
          <a:off x="0" y="553454"/>
          <a:ext cx="50006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7FB79D-12DB-4E46-AB4D-CF1CAE348537}">
      <dsp:nvSpPr>
        <dsp:cNvPr id="0" name=""/>
        <dsp:cNvSpPr/>
      </dsp:nvSpPr>
      <dsp:spPr>
        <a:xfrm>
          <a:off x="0" y="553454"/>
          <a:ext cx="5000660" cy="5528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Y</a:t>
          </a:r>
          <a:r>
            <a:rPr lang="en-GB" sz="1500" kern="1200" baseline="-25000"/>
            <a:t>p </a:t>
          </a:r>
          <a:r>
            <a:rPr lang="en-GB" sz="1500" kern="1200"/>
            <a:t> = Y + Lsinø</a:t>
          </a:r>
          <a:endParaRPr lang="en-US" sz="1500" kern="1200"/>
        </a:p>
      </dsp:txBody>
      <dsp:txXfrm>
        <a:off x="0" y="553454"/>
        <a:ext cx="5000660" cy="552846"/>
      </dsp:txXfrm>
    </dsp:sp>
    <dsp:sp modelId="{495551A5-35EA-414B-B4FB-F25801DDAEE3}">
      <dsp:nvSpPr>
        <dsp:cNvPr id="0" name=""/>
        <dsp:cNvSpPr/>
      </dsp:nvSpPr>
      <dsp:spPr>
        <a:xfrm>
          <a:off x="0" y="1106300"/>
          <a:ext cx="50006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3B6982-4989-4D95-90E3-732EC333CA45}">
      <dsp:nvSpPr>
        <dsp:cNvPr id="0" name=""/>
        <dsp:cNvSpPr/>
      </dsp:nvSpPr>
      <dsp:spPr>
        <a:xfrm>
          <a:off x="0" y="1106300"/>
          <a:ext cx="5000660" cy="5528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Length L depends on the angle ∂ and the z coordinate of the point to be projected:</a:t>
          </a:r>
          <a:endParaRPr lang="en-US" sz="1500" kern="1200"/>
        </a:p>
      </dsp:txBody>
      <dsp:txXfrm>
        <a:off x="0" y="1106300"/>
        <a:ext cx="5000660" cy="552846"/>
      </dsp:txXfrm>
    </dsp:sp>
    <dsp:sp modelId="{4E6F1B3B-D2BC-4AFE-B188-C1415170DC74}">
      <dsp:nvSpPr>
        <dsp:cNvPr id="0" name=""/>
        <dsp:cNvSpPr/>
      </dsp:nvSpPr>
      <dsp:spPr>
        <a:xfrm>
          <a:off x="0" y="1659147"/>
          <a:ext cx="50006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392314-A598-4A3E-8446-3C0916B82818}">
      <dsp:nvSpPr>
        <dsp:cNvPr id="0" name=""/>
        <dsp:cNvSpPr/>
      </dsp:nvSpPr>
      <dsp:spPr>
        <a:xfrm>
          <a:off x="0" y="1659147"/>
          <a:ext cx="5000660" cy="5528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tan∂ = z/L</a:t>
          </a:r>
          <a:endParaRPr lang="en-US" sz="1500" kern="1200"/>
        </a:p>
      </dsp:txBody>
      <dsp:txXfrm>
        <a:off x="0" y="1659147"/>
        <a:ext cx="5000660" cy="552846"/>
      </dsp:txXfrm>
    </dsp:sp>
    <dsp:sp modelId="{BD8B1A58-DC74-4B1D-9D0F-9962AE638E4C}">
      <dsp:nvSpPr>
        <dsp:cNvPr id="0" name=""/>
        <dsp:cNvSpPr/>
      </dsp:nvSpPr>
      <dsp:spPr>
        <a:xfrm>
          <a:off x="0" y="2211993"/>
          <a:ext cx="50006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2ADE7D-FDEF-415F-8189-5D9F37EC488E}">
      <dsp:nvSpPr>
        <dsp:cNvPr id="0" name=""/>
        <dsp:cNvSpPr/>
      </dsp:nvSpPr>
      <dsp:spPr>
        <a:xfrm>
          <a:off x="0" y="2211993"/>
          <a:ext cx="5000660" cy="5528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L = z/tan∂ = zL</a:t>
          </a:r>
          <a:r>
            <a:rPr lang="en-GB" sz="1500" kern="1200" baseline="-25000"/>
            <a:t>1 </a:t>
          </a:r>
          <a:r>
            <a:rPr lang="en-GB" sz="1500" kern="1200"/>
            <a:t> </a:t>
          </a:r>
          <a:endParaRPr lang="en-US" sz="1500" kern="1200"/>
        </a:p>
      </dsp:txBody>
      <dsp:txXfrm>
        <a:off x="0" y="2211993"/>
        <a:ext cx="5000660" cy="552846"/>
      </dsp:txXfrm>
    </dsp:sp>
    <dsp:sp modelId="{02509250-2507-4184-810F-F441C79DDDFF}">
      <dsp:nvSpPr>
        <dsp:cNvPr id="0" name=""/>
        <dsp:cNvSpPr/>
      </dsp:nvSpPr>
      <dsp:spPr>
        <a:xfrm>
          <a:off x="0" y="2764840"/>
          <a:ext cx="50006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F57862-C4DF-4D92-8DCE-3A65883B0F09}">
      <dsp:nvSpPr>
        <dsp:cNvPr id="0" name=""/>
        <dsp:cNvSpPr/>
      </dsp:nvSpPr>
      <dsp:spPr>
        <a:xfrm>
          <a:off x="0" y="2764840"/>
          <a:ext cx="5000660" cy="5528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Where L</a:t>
          </a:r>
          <a:r>
            <a:rPr lang="en-GB" sz="1500" kern="1200" baseline="-25000"/>
            <a:t>1</a:t>
          </a:r>
          <a:r>
            <a:rPr lang="en-GB" sz="1500" kern="1200"/>
            <a:t> is inverse of tan∂</a:t>
          </a:r>
          <a:endParaRPr lang="en-US" sz="1500" kern="1200"/>
        </a:p>
      </dsp:txBody>
      <dsp:txXfrm>
        <a:off x="0" y="2764840"/>
        <a:ext cx="5000660" cy="552846"/>
      </dsp:txXfrm>
    </dsp:sp>
    <dsp:sp modelId="{888E1F10-FC38-4FBE-AEDA-CFA50FE1C182}">
      <dsp:nvSpPr>
        <dsp:cNvPr id="0" name=""/>
        <dsp:cNvSpPr/>
      </dsp:nvSpPr>
      <dsp:spPr>
        <a:xfrm>
          <a:off x="0" y="3317686"/>
          <a:ext cx="50006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37640F-BF17-40CA-A398-C564A6170051}">
      <dsp:nvSpPr>
        <dsp:cNvPr id="0" name=""/>
        <dsp:cNvSpPr/>
      </dsp:nvSpPr>
      <dsp:spPr>
        <a:xfrm>
          <a:off x="0" y="3317686"/>
          <a:ext cx="5000660" cy="5528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Above equation can be written as:</a:t>
          </a:r>
          <a:endParaRPr lang="en-US" sz="1500" kern="1200"/>
        </a:p>
      </dsp:txBody>
      <dsp:txXfrm>
        <a:off x="0" y="3317686"/>
        <a:ext cx="5000660" cy="552846"/>
      </dsp:txXfrm>
    </dsp:sp>
    <dsp:sp modelId="{5ADB8445-E395-451B-83A2-1E463162FA47}">
      <dsp:nvSpPr>
        <dsp:cNvPr id="0" name=""/>
        <dsp:cNvSpPr/>
      </dsp:nvSpPr>
      <dsp:spPr>
        <a:xfrm>
          <a:off x="0" y="3870533"/>
          <a:ext cx="50006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F74E09-E7A3-4BB8-A41B-DA263A11C6A1}">
      <dsp:nvSpPr>
        <dsp:cNvPr id="0" name=""/>
        <dsp:cNvSpPr/>
      </dsp:nvSpPr>
      <dsp:spPr>
        <a:xfrm>
          <a:off x="0" y="3870533"/>
          <a:ext cx="5000660" cy="5528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X</a:t>
          </a:r>
          <a:r>
            <a:rPr lang="en-GB" sz="1500" kern="1200" baseline="-25000"/>
            <a:t>p</a:t>
          </a:r>
          <a:r>
            <a:rPr lang="en-GB" sz="1500" kern="1200" baseline="30000"/>
            <a:t> </a:t>
          </a:r>
          <a:r>
            <a:rPr lang="en-GB" sz="1500" kern="1200" baseline="-25000"/>
            <a:t> </a:t>
          </a:r>
          <a:r>
            <a:rPr lang="en-GB" sz="1500" kern="1200"/>
            <a:t>= X + zL</a:t>
          </a:r>
          <a:r>
            <a:rPr lang="en-GB" sz="1500" kern="1200" baseline="-25000"/>
            <a:t>1</a:t>
          </a:r>
          <a:r>
            <a:rPr lang="en-GB" sz="1500" kern="1200"/>
            <a:t>cosø</a:t>
          </a:r>
          <a:endParaRPr lang="en-US" sz="1500" kern="1200"/>
        </a:p>
      </dsp:txBody>
      <dsp:txXfrm>
        <a:off x="0" y="3870533"/>
        <a:ext cx="5000660" cy="552846"/>
      </dsp:txXfrm>
    </dsp:sp>
    <dsp:sp modelId="{9AB72956-56C1-459D-9F0F-3531B1B8A03E}">
      <dsp:nvSpPr>
        <dsp:cNvPr id="0" name=""/>
        <dsp:cNvSpPr/>
      </dsp:nvSpPr>
      <dsp:spPr>
        <a:xfrm>
          <a:off x="0" y="4423379"/>
          <a:ext cx="50006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507AF3-4139-41F7-AE0B-7CBA26313ACD}">
      <dsp:nvSpPr>
        <dsp:cNvPr id="0" name=""/>
        <dsp:cNvSpPr/>
      </dsp:nvSpPr>
      <dsp:spPr>
        <a:xfrm>
          <a:off x="0" y="4423379"/>
          <a:ext cx="5000660" cy="5528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Y</a:t>
          </a:r>
          <a:r>
            <a:rPr lang="en-GB" sz="1500" kern="1200" baseline="-25000"/>
            <a:t>p </a:t>
          </a:r>
          <a:r>
            <a:rPr lang="en-GB" sz="1500" kern="1200"/>
            <a:t> = Y + zL</a:t>
          </a:r>
          <a:r>
            <a:rPr lang="en-GB" sz="1500" kern="1200" baseline="-25000"/>
            <a:t>1</a:t>
          </a:r>
          <a:r>
            <a:rPr lang="en-GB" sz="1500" kern="1200"/>
            <a:t>sinø</a:t>
          </a:r>
          <a:endParaRPr lang="en-US" sz="1500" kern="1200"/>
        </a:p>
      </dsp:txBody>
      <dsp:txXfrm>
        <a:off x="0" y="4423379"/>
        <a:ext cx="5000660" cy="55284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B9ABCA-0F1C-4D6E-975E-39937FC24818}">
      <dsp:nvSpPr>
        <dsp:cNvPr id="0" name=""/>
        <dsp:cNvSpPr/>
      </dsp:nvSpPr>
      <dsp:spPr>
        <a:xfrm>
          <a:off x="950" y="370032"/>
          <a:ext cx="3335112" cy="21177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8DE0FD-E0FC-4B3E-9EBC-2A608278D122}">
      <dsp:nvSpPr>
        <dsp:cNvPr id="0" name=""/>
        <dsp:cNvSpPr/>
      </dsp:nvSpPr>
      <dsp:spPr>
        <a:xfrm>
          <a:off x="371518" y="722072"/>
          <a:ext cx="3335112" cy="21177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if tan∂ = 1 then it is cavalier Projection</a:t>
          </a:r>
          <a:endParaRPr lang="en-US" sz="3700" kern="1200"/>
        </a:p>
      </dsp:txBody>
      <dsp:txXfrm>
        <a:off x="433546" y="784100"/>
        <a:ext cx="3211056" cy="1993740"/>
      </dsp:txXfrm>
    </dsp:sp>
    <dsp:sp modelId="{388BE444-D892-40BF-8AB2-CE5175B279D2}">
      <dsp:nvSpPr>
        <dsp:cNvPr id="0" name=""/>
        <dsp:cNvSpPr/>
      </dsp:nvSpPr>
      <dsp:spPr>
        <a:xfrm>
          <a:off x="4077199" y="370032"/>
          <a:ext cx="3335112" cy="21177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86398B-A4B9-4F90-8371-5DFE00222E6A}">
      <dsp:nvSpPr>
        <dsp:cNvPr id="0" name=""/>
        <dsp:cNvSpPr/>
      </dsp:nvSpPr>
      <dsp:spPr>
        <a:xfrm>
          <a:off x="4447767" y="722072"/>
          <a:ext cx="3335112" cy="21177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If tan∂ = 2 then it is cabinet Projection</a:t>
          </a:r>
          <a:endParaRPr lang="en-US" sz="3700" kern="1200"/>
        </a:p>
      </dsp:txBody>
      <dsp:txXfrm>
        <a:off x="4509795" y="784100"/>
        <a:ext cx="3211056" cy="19937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8ECCC0-E43D-48E5-8F9C-A843256052C8}">
      <dsp:nvSpPr>
        <dsp:cNvPr id="0" name=""/>
        <dsp:cNvSpPr/>
      </dsp:nvSpPr>
      <dsp:spPr>
        <a:xfrm>
          <a:off x="0" y="964898"/>
          <a:ext cx="4697730" cy="110331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600" kern="1200"/>
            <a:t>Constant Shading</a:t>
          </a:r>
          <a:endParaRPr lang="en-US" sz="4600" kern="1200"/>
        </a:p>
      </dsp:txBody>
      <dsp:txXfrm>
        <a:off x="53859" y="1018757"/>
        <a:ext cx="4590012" cy="995592"/>
      </dsp:txXfrm>
    </dsp:sp>
    <dsp:sp modelId="{0EAFF3CD-0644-4682-B379-784D2B6DE386}">
      <dsp:nvSpPr>
        <dsp:cNvPr id="0" name=""/>
        <dsp:cNvSpPr/>
      </dsp:nvSpPr>
      <dsp:spPr>
        <a:xfrm>
          <a:off x="0" y="2200688"/>
          <a:ext cx="4697730" cy="110331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600" kern="1200"/>
            <a:t>Gauroud Shading</a:t>
          </a:r>
          <a:endParaRPr lang="en-US" sz="4600" kern="1200"/>
        </a:p>
      </dsp:txBody>
      <dsp:txXfrm>
        <a:off x="53859" y="2254547"/>
        <a:ext cx="4590012" cy="995592"/>
      </dsp:txXfrm>
    </dsp:sp>
    <dsp:sp modelId="{53C2FD26-734C-4D2B-A575-EBD12DA9EA1C}">
      <dsp:nvSpPr>
        <dsp:cNvPr id="0" name=""/>
        <dsp:cNvSpPr/>
      </dsp:nvSpPr>
      <dsp:spPr>
        <a:xfrm>
          <a:off x="0" y="3436479"/>
          <a:ext cx="4697730" cy="110331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600" kern="1200"/>
            <a:t>Phong Shading</a:t>
          </a:r>
          <a:endParaRPr lang="en-US" sz="4600" kern="1200"/>
        </a:p>
      </dsp:txBody>
      <dsp:txXfrm>
        <a:off x="53859" y="3490338"/>
        <a:ext cx="4590012" cy="9955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367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718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31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36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791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653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032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69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42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229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259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205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7550" y="3985"/>
            <a:ext cx="7329573" cy="6858000"/>
            <a:chOff x="1303402" y="36937"/>
            <a:chExt cx="9772765" cy="68580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212BE0-6EFF-4B6E-9535-B78C50CD6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4026" y="2043663"/>
            <a:ext cx="4578895" cy="273806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3D Viewing, </a:t>
            </a:r>
            <a:br>
              <a:rPr lang="en-US" sz="3600" b="1" dirty="0">
                <a:solidFill>
                  <a:schemeClr val="tx2"/>
                </a:solidFill>
              </a:rPr>
            </a:br>
            <a:r>
              <a:rPr lang="en-US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Parallel Projection</a:t>
            </a:r>
            <a:r>
              <a:rPr lang="en-US" sz="3600" b="1" dirty="0">
                <a:solidFill>
                  <a:schemeClr val="tx2"/>
                </a:solidFill>
              </a:rPr>
              <a:t>,</a:t>
            </a:r>
            <a:br>
              <a:rPr lang="en-US" sz="3600" b="1" dirty="0">
                <a:solidFill>
                  <a:schemeClr val="tx2"/>
                </a:solidFill>
              </a:rPr>
            </a:br>
            <a:r>
              <a:rPr lang="en-US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Perspective Projection </a:t>
            </a:r>
            <a:br>
              <a:rPr lang="en-US" sz="3600" b="1" kern="1200" dirty="0"/>
            </a:br>
            <a:r>
              <a:rPr lang="en-US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&amp; </a:t>
            </a:r>
            <a:br>
              <a:rPr lang="en-US" sz="3600" b="1" kern="1200" dirty="0"/>
            </a:br>
            <a:r>
              <a:rPr lang="en-US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Shading Model</a:t>
            </a:r>
            <a:endParaRPr lang="en-US" sz="3600" b="1" kern="1200">
              <a:solidFill>
                <a:schemeClr val="tx2"/>
              </a:solidFill>
              <a:latin typeface="+mj-l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80221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Parallel Projection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Orthographic</a:t>
            </a:r>
          </a:p>
          <a:p>
            <a:pPr lvl="1"/>
            <a:r>
              <a:rPr lang="en-GB" dirty="0"/>
              <a:t>Perpendicular  to view plane</a:t>
            </a:r>
          </a:p>
          <a:p>
            <a:endParaRPr lang="en-GB" dirty="0"/>
          </a:p>
          <a:p>
            <a:r>
              <a:rPr lang="en-GB" dirty="0"/>
              <a:t>Oblique</a:t>
            </a:r>
            <a:endParaRPr lang="en-GB" dirty="0">
              <a:cs typeface="Calibri" panose="020F0502020204030204"/>
            </a:endParaRPr>
          </a:p>
          <a:p>
            <a:pPr lvl="1"/>
            <a:r>
              <a:rPr lang="en-GB" dirty="0"/>
              <a:t>Any other angle made with view plane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120069" y="2128385"/>
            <a:ext cx="2428892" cy="572298"/>
            <a:chOff x="6143636" y="1857364"/>
            <a:chExt cx="2428892" cy="572298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6143636" y="1857364"/>
              <a:ext cx="2428892" cy="158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rot="5400000" flipH="1" flipV="1">
              <a:off x="6786578" y="2143116"/>
              <a:ext cx="571504" cy="158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228936" y="4350210"/>
            <a:ext cx="2428892" cy="644530"/>
            <a:chOff x="5429256" y="3784602"/>
            <a:chExt cx="2428892" cy="644530"/>
          </a:xfrm>
        </p:grpSpPr>
        <p:cxnSp>
          <p:nvCxnSpPr>
            <p:cNvPr id="12" name="Straight Arrow Connector 11"/>
            <p:cNvCxnSpPr/>
            <p:nvPr/>
          </p:nvCxnSpPr>
          <p:spPr>
            <a:xfrm rot="16200000" flipV="1">
              <a:off x="6287306" y="3858422"/>
              <a:ext cx="642942" cy="49847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429256" y="3784602"/>
              <a:ext cx="2428892" cy="158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555" y="620392"/>
            <a:ext cx="2856201" cy="5504688"/>
          </a:xfrm>
        </p:spPr>
        <p:txBody>
          <a:bodyPr>
            <a:normAutofit/>
          </a:bodyPr>
          <a:lstStyle/>
          <a:p>
            <a:r>
              <a:rPr lang="en-GB" sz="3600">
                <a:solidFill>
                  <a:schemeClr val="accent5"/>
                </a:solidFill>
              </a:rPr>
              <a:t>Orthographic Parallel Projection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AFF4C84-A2DE-4F82-8AFA-30A287AF79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7095946"/>
              </p:ext>
            </p:extLst>
          </p:nvPr>
        </p:nvGraphicFramePr>
        <p:xfrm>
          <a:off x="3819906" y="620392"/>
          <a:ext cx="469773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7" y="3399769"/>
            <a:ext cx="7980565" cy="7758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5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Orthographic Parallel Projection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7257560" y="0"/>
            <a:ext cx="1886211" cy="2174333"/>
            <a:chOff x="-305" y="-4155"/>
            <a:chExt cx="2514948" cy="2174333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24196" y="320231"/>
            <a:ext cx="4449517" cy="2836567"/>
          </a:xfrm>
          <a:prstGeom prst="rect">
            <a:avLst/>
          </a:prstGeom>
          <a:noFill/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228" y="4322879"/>
            <a:ext cx="2533818" cy="2535121"/>
            <a:chOff x="-305" y="-1"/>
            <a:chExt cx="3832880" cy="2876136"/>
          </a:xfrm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Axonometric Orthographic Projection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4FD4AD94-2898-4040-A537-B04EED1C4C7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7" y="3399769"/>
            <a:ext cx="7980565" cy="7758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5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Isometric Projection</a:t>
            </a:r>
            <a:endParaRPr lang="en-US" sz="35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7257560" y="0"/>
            <a:ext cx="1886211" cy="2174333"/>
            <a:chOff x="-305" y="-4155"/>
            <a:chExt cx="2514948" cy="2174333"/>
          </a:xfrm>
        </p:grpSpPr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95376" y="379149"/>
            <a:ext cx="6200147" cy="2836567"/>
          </a:xfrm>
          <a:prstGeom prst="rect">
            <a:avLst/>
          </a:prstGeom>
          <a:noFill/>
        </p:spPr>
      </p:pic>
      <p:grpSp>
        <p:nvGrpSpPr>
          <p:cNvPr id="145" name="Group 144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228" y="4322879"/>
            <a:ext cx="2533818" cy="2535121"/>
            <a:chOff x="-305" y="-1"/>
            <a:chExt cx="3832880" cy="2876136"/>
          </a:xfrm>
        </p:grpSpPr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7551" y="3985"/>
            <a:ext cx="7329573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796" y="1764407"/>
            <a:ext cx="4320635" cy="2310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5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Mathematics for Projection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Oblique Projection</a:t>
            </a:r>
          </a:p>
        </p:txBody>
      </p:sp>
      <p:pic>
        <p:nvPicPr>
          <p:cNvPr id="5124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lum contrast="40000"/>
          </a:blip>
          <a:stretch>
            <a:fillRect/>
          </a:stretch>
        </p:blipFill>
        <p:spPr bwMode="auto">
          <a:xfrm>
            <a:off x="5343556" y="1357298"/>
            <a:ext cx="3657600" cy="3435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5129" name="Content Placeholder 8">
            <a:extLst>
              <a:ext uri="{FF2B5EF4-FFF2-40B4-BE49-F238E27FC236}">
                <a16:creationId xmlns:a16="http://schemas.microsoft.com/office/drawing/2014/main" id="{13F22331-D2B9-492C-A504-0E97E493D9B4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1000100" y="1524000"/>
          <a:ext cx="5000660" cy="4976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4238" y="4230093"/>
            <a:ext cx="3112935" cy="18001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Parallel Projection Matrix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417444" y="673652"/>
            <a:ext cx="8354833" cy="3022420"/>
          </a:xfrm>
          <a:prstGeom prst="rect">
            <a:avLst/>
          </a:prstGeom>
          <a:noFill/>
        </p:spPr>
      </p:pic>
      <p:sp>
        <p:nvSpPr>
          <p:cNvPr id="8" name="Content Placeholder 8"/>
          <p:cNvSpPr txBox="1">
            <a:spLocks/>
          </p:cNvSpPr>
          <p:nvPr/>
        </p:nvSpPr>
        <p:spPr>
          <a:xfrm>
            <a:off x="3934811" y="4230094"/>
            <a:ext cx="4676451" cy="1800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65760" marR="0" lvl="0" indent="-228600" fontAlgn="auto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L</a:t>
            </a:r>
            <a:r>
              <a:rPr kumimoji="0" lang="en-US" sz="1700" b="0" i="0" u="none" strike="noStrike" cap="none" spc="0" normalizeH="0" baseline="-25000" noProof="0">
                <a:ln>
                  <a:noFill/>
                </a:ln>
                <a:effectLst/>
                <a:uLnTx/>
                <a:uFillTx/>
              </a:rPr>
              <a:t>1</a:t>
            </a:r>
            <a:r>
              <a:rPr kumimoji="0" lang="en-US" sz="1700" b="0" i="0" u="none" strike="noStrike" cap="none" spc="0" normalizeH="0" noProof="0">
                <a:ln>
                  <a:noFill/>
                </a:ln>
                <a:effectLst/>
                <a:uLnTx/>
                <a:uFillTx/>
              </a:rPr>
              <a:t> = 0 represents orthographic</a:t>
            </a:r>
          </a:p>
          <a:p>
            <a:pPr marL="365760" marR="0" lvl="0" indent="-228600" fontAlgn="auto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cap="none" spc="0" normalizeH="0" noProof="0">
                <a:ln>
                  <a:noFill/>
                </a:ln>
                <a:effectLst/>
                <a:uLnTx/>
                <a:uFillTx/>
              </a:rPr>
              <a:t>Otherwise it represents oblique Projection.</a:t>
            </a:r>
            <a:endParaRPr kumimoji="0" lang="en-US" sz="17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9143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5" y="6406115"/>
            <a:ext cx="3057523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16597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4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9" y="613954"/>
            <a:ext cx="8180615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723" y="809898"/>
            <a:ext cx="7629757" cy="1554480"/>
          </a:xfrm>
        </p:spPr>
        <p:txBody>
          <a:bodyPr anchor="ctr">
            <a:normAutofit/>
          </a:bodyPr>
          <a:lstStyle/>
          <a:p>
            <a:r>
              <a:rPr lang="en-GB" sz="4200"/>
              <a:t>Cavalier and Cabinet Projection</a:t>
            </a:r>
          </a:p>
        </p:txBody>
      </p:sp>
      <p:cxnSp>
        <p:nvCxnSpPr>
          <p:cNvPr id="29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8650" y="6485313"/>
            <a:ext cx="78867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Content Placeholder 2">
            <a:extLst>
              <a:ext uri="{FF2B5EF4-FFF2-40B4-BE49-F238E27FC236}">
                <a16:creationId xmlns:a16="http://schemas.microsoft.com/office/drawing/2014/main" id="{064C214B-8BD3-4FBE-BDE3-EFF350F9D0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0884243"/>
              </p:ext>
            </p:extLst>
          </p:nvPr>
        </p:nvGraphicFramePr>
        <p:xfrm>
          <a:off x="678451" y="3017519"/>
          <a:ext cx="778383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86" name="Rectangle 81">
            <a:extLst>
              <a:ext uri="{FF2B5EF4-FFF2-40B4-BE49-F238E27FC236}">
                <a16:creationId xmlns:a16="http://schemas.microsoft.com/office/drawing/2014/main" id="{FD9CAA70-FC24-4DA9-9035-DD65DE90D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7" name="Rectangle 83">
            <a:extLst>
              <a:ext uri="{FF2B5EF4-FFF2-40B4-BE49-F238E27FC236}">
                <a16:creationId xmlns:a16="http://schemas.microsoft.com/office/drawing/2014/main" id="{7D8889D6-46FE-4175-812C-8BEED2FF4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5073812"/>
            <a:ext cx="4748928" cy="11460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500">
                <a:solidFill>
                  <a:schemeClr val="tx2"/>
                </a:solidFill>
              </a:rPr>
              <a:t>Perspective Projection</a:t>
            </a:r>
          </a:p>
        </p:txBody>
      </p:sp>
      <p:grpSp>
        <p:nvGrpSpPr>
          <p:cNvPr id="7188" name="Group 85">
            <a:extLst>
              <a:ext uri="{FF2B5EF4-FFF2-40B4-BE49-F238E27FC236}">
                <a16:creationId xmlns:a16="http://schemas.microsoft.com/office/drawing/2014/main" id="{7ACCA88C-8741-4EAC-B3FE-0CFC0BA02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874661" cy="2876136"/>
            <a:chOff x="-305" y="-1"/>
            <a:chExt cx="3832880" cy="2876136"/>
          </a:xfrm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F0349FD5-909D-4E8A-B7B0-0D268C82B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9" name="Freeform: Shape 87">
              <a:extLst>
                <a:ext uri="{FF2B5EF4-FFF2-40B4-BE49-F238E27FC236}">
                  <a16:creationId xmlns:a16="http://schemas.microsoft.com/office/drawing/2014/main" id="{DD260D80-8FAD-46AF-B161-6BDFA50F4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82E4BAD0-C518-46E3-A120-C996C8ED5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90" name="Freeform: Shape 89">
              <a:extLst>
                <a:ext uri="{FF2B5EF4-FFF2-40B4-BE49-F238E27FC236}">
                  <a16:creationId xmlns:a16="http://schemas.microsoft.com/office/drawing/2014/main" id="{81922341-7D82-4C50-8F3A-01EA7B225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19308" y="403272"/>
            <a:ext cx="3579828" cy="1802012"/>
          </a:xfrm>
          <a:prstGeom prst="rect">
            <a:avLst/>
          </a:prstGeom>
          <a:noFill/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19307" y="5078343"/>
            <a:ext cx="3120272" cy="1376902"/>
          </a:xfrm>
          <a:prstGeom prst="rect">
            <a:avLst/>
          </a:prstGeom>
          <a:noFill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724060" y="2950604"/>
            <a:ext cx="5170601" cy="17251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3B2F93E8-E153-4DB0-B00F-5D6B61091E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  <a:alphaModFix amt="35000"/>
          </a:blip>
          <a:srcRect l="18000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42" name="Rectangle 44">
            <a:extLst>
              <a:ext uri="{FF2B5EF4-FFF2-40B4-BE49-F238E27FC236}">
                <a16:creationId xmlns:a16="http://schemas.microsoft.com/office/drawing/2014/main" id="{FCEC2294-5A7B-45E5-9251-C1AA89F4A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bg2">
              <a:alpha val="6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65862"/>
            <a:ext cx="2484873" cy="4726276"/>
          </a:xfrm>
        </p:spPr>
        <p:txBody>
          <a:bodyPr>
            <a:normAutofit/>
          </a:bodyPr>
          <a:lstStyle/>
          <a:p>
            <a:pPr algn="r"/>
            <a:r>
              <a:rPr lang="en-GB" sz="3500"/>
              <a:t>3D Viewing Pipeline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029" y="2286000"/>
            <a:ext cx="0" cy="22860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A906FDB8-79AC-46E6-BEE9-F90A2C98D2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7318829"/>
              </p:ext>
            </p:extLst>
          </p:nvPr>
        </p:nvGraphicFramePr>
        <p:xfrm>
          <a:off x="3866534" y="1065862"/>
          <a:ext cx="4644239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lum bright="-30000" contrast="55000"/>
          </a:blip>
          <a:srcRect/>
          <a:stretch>
            <a:fillRect/>
          </a:stretch>
        </p:blipFill>
        <p:spPr bwMode="auto">
          <a:xfrm>
            <a:off x="2966154" y="1263650"/>
            <a:ext cx="6108373" cy="2865029"/>
          </a:xfrm>
          <a:prstGeom prst="rect">
            <a:avLst/>
          </a:prstGeom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lum bright="-30000" contrast="55000"/>
          </a:blip>
          <a:srcRect/>
          <a:stretch>
            <a:fillRect/>
          </a:stretch>
        </p:blipFill>
        <p:spPr bwMode="auto">
          <a:xfrm>
            <a:off x="4321257" y="4380715"/>
            <a:ext cx="4387982" cy="6817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683" y="2237163"/>
            <a:ext cx="2383674" cy="2383674"/>
          </a:xfrm>
          <a:prstGeom prst="ellipse">
            <a:avLst/>
          </a:prstGeom>
          <a:solidFill>
            <a:srgbClr val="7B7B7B"/>
          </a:solidFill>
          <a:ln w="174625" cmpd="thinThick">
            <a:solidFill>
              <a:srgbClr val="7B7B7B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GB" sz="1950">
                <a:solidFill>
                  <a:srgbClr val="FFFFFF"/>
                </a:solidFill>
              </a:rPr>
              <a:t>Perspective Projection Contd.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25871" y="1844574"/>
            <a:ext cx="4225136" cy="316885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49F1A7E4-819D-4D21-8E8B-32671A9F9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46290" y="1422605"/>
            <a:ext cx="5353835" cy="4015376"/>
          </a:xfrm>
          <a:custGeom>
            <a:avLst/>
            <a:gdLst>
              <a:gd name="connsiteX0" fmla="*/ 690507 w 5353835"/>
              <a:gd name="connsiteY0" fmla="*/ 5273742 h 5353835"/>
              <a:gd name="connsiteX1" fmla="*/ 4938299 w 5353835"/>
              <a:gd name="connsiteY1" fmla="*/ 5273742 h 5353835"/>
              <a:gd name="connsiteX2" fmla="*/ 4858206 w 5353835"/>
              <a:gd name="connsiteY2" fmla="*/ 5353835 h 5353835"/>
              <a:gd name="connsiteX3" fmla="*/ 770600 w 5353835"/>
              <a:gd name="connsiteY3" fmla="*/ 5353835 h 5353835"/>
              <a:gd name="connsiteX4" fmla="*/ 433255 w 5353835"/>
              <a:gd name="connsiteY4" fmla="*/ 80093 h 5353835"/>
              <a:gd name="connsiteX5" fmla="*/ 51334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58206 h 5353835"/>
              <a:gd name="connsiteX8" fmla="*/ 5273742 w 5353835"/>
              <a:gd name="connsiteY8" fmla="*/ 4938299 h 5353835"/>
              <a:gd name="connsiteX9" fmla="*/ 5273742 w 5353835"/>
              <a:gd name="connsiteY9" fmla="*/ 80093 h 5353835"/>
              <a:gd name="connsiteX10" fmla="*/ 0 w 5353835"/>
              <a:gd name="connsiteY10" fmla="*/ 513348 h 5353835"/>
              <a:gd name="connsiteX11" fmla="*/ 80093 w 5353835"/>
              <a:gd name="connsiteY11" fmla="*/ 433255 h 5353835"/>
              <a:gd name="connsiteX12" fmla="*/ 80093 w 5353835"/>
              <a:gd name="connsiteY12" fmla="*/ 4663328 h 5353835"/>
              <a:gd name="connsiteX13" fmla="*/ 0 w 5353835"/>
              <a:gd name="connsiteY13" fmla="*/ 4583235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525" y="2452526"/>
            <a:ext cx="3186239" cy="1952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>
                <a:solidFill>
                  <a:srgbClr val="080808"/>
                </a:solidFill>
              </a:rPr>
              <a:t>Homogeneous Matrix Representation of Perspective Projection</a:t>
            </a:r>
          </a:p>
        </p:txBody>
      </p:sp>
      <p:sp>
        <p:nvSpPr>
          <p:cNvPr id="101" name="Isosceles Triangle 100">
            <a:extLst>
              <a:ext uri="{FF2B5EF4-FFF2-40B4-BE49-F238E27FC236}">
                <a16:creationId xmlns:a16="http://schemas.microsoft.com/office/drawing/2014/main" id="{CB64814D-A361-44E1-8D97-B83E41C8B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56024" y="156022"/>
            <a:ext cx="1248189" cy="936142"/>
          </a:xfrm>
          <a:prstGeom prst="triangle">
            <a:avLst>
              <a:gd name="adj" fmla="val 10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52A6879-032A-4946-9CCA-44D38BEDF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222624" y="246646"/>
            <a:ext cx="432923" cy="57723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110725" y="3907600"/>
            <a:ext cx="1580820" cy="900921"/>
          </a:xfrm>
          <a:prstGeom prst="rect">
            <a:avLst/>
          </a:prstGeom>
          <a:noFill/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56AB08D7-F0FB-4965-B730-8B874214C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969892" y="492089"/>
            <a:ext cx="999162" cy="7493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48D9297-49FA-43ED-AC6B-E2F153B3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950288" y="991052"/>
            <a:ext cx="352820" cy="264615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93B4105-989A-4A79-A881-75F3602AE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88646" y="4483510"/>
            <a:ext cx="3561734" cy="2374490"/>
            <a:chOff x="4857523" y="4483510"/>
            <a:chExt cx="4748979" cy="2374490"/>
          </a:xfrm>
        </p:grpSpPr>
        <p:sp>
          <p:nvSpPr>
            <p:cNvPr id="110" name="Isosceles Triangle 109">
              <a:extLst>
                <a:ext uri="{FF2B5EF4-FFF2-40B4-BE49-F238E27FC236}">
                  <a16:creationId xmlns:a16="http://schemas.microsoft.com/office/drawing/2014/main" id="{D89F965B-7F23-48AC-830E-2272A40CD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57523" y="4483510"/>
              <a:ext cx="4748979" cy="2374490"/>
            </a:xfrm>
            <a:prstGeom prst="triangl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C57518E5-4332-4F59-9B89-B658B6BFD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7735188" y="4982817"/>
              <a:ext cx="1009255" cy="1009255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17726" y="1663903"/>
            <a:ext cx="4314590" cy="11555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oured pencils in box">
            <a:extLst>
              <a:ext uri="{FF2B5EF4-FFF2-40B4-BE49-F238E27FC236}">
                <a16:creationId xmlns:a16="http://schemas.microsoft.com/office/drawing/2014/main" id="{1966EE31-6C77-4482-854D-C734C1A2D3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37" t="9090" r="13726" b="9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/>
              <a:t>Next:</a:t>
            </a:r>
            <a:br>
              <a:rPr lang="en-US" sz="4200"/>
            </a:br>
            <a:r>
              <a:rPr lang="en-US" sz="4200"/>
              <a:t>Shading Model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555" y="620392"/>
            <a:ext cx="2856201" cy="5504688"/>
          </a:xfrm>
        </p:spPr>
        <p:txBody>
          <a:bodyPr>
            <a:normAutofit/>
          </a:bodyPr>
          <a:lstStyle/>
          <a:p>
            <a:r>
              <a:rPr lang="en-GB" sz="5200">
                <a:solidFill>
                  <a:schemeClr val="accent5"/>
                </a:solidFill>
              </a:rPr>
              <a:t>Shading Models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527A11F-3F11-44E5-A17A-4165BC137D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5530487"/>
              </p:ext>
            </p:extLst>
          </p:nvPr>
        </p:nvGraphicFramePr>
        <p:xfrm>
          <a:off x="3819906" y="620392"/>
          <a:ext cx="469773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2600" y="760666"/>
            <a:ext cx="8178799" cy="533666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8950" y="0"/>
            <a:ext cx="6118093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5902" y="1839884"/>
            <a:ext cx="6118095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190134" y="832294"/>
            <a:ext cx="6857999" cy="5192552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2900" y="563785"/>
            <a:ext cx="8458200" cy="573042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2600" y="750443"/>
            <a:ext cx="8178799" cy="5357112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223477" y="2358"/>
            <a:ext cx="1407490" cy="1766008"/>
            <a:chOff x="-648769" y="2358"/>
            <a:chExt cx="1876653" cy="1766008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972226" y="6114337"/>
            <a:ext cx="645368" cy="48402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77" y="5721108"/>
            <a:ext cx="1696473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0316" y="643467"/>
            <a:ext cx="8103366" cy="5571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2600" y="668655"/>
            <a:ext cx="8178799" cy="552068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2600" y="648208"/>
            <a:ext cx="8178799" cy="5561583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he planet earth taken from the outer space">
            <a:extLst>
              <a:ext uri="{FF2B5EF4-FFF2-40B4-BE49-F238E27FC236}">
                <a16:creationId xmlns:a16="http://schemas.microsoft.com/office/drawing/2014/main" id="{106C13AC-FDF9-400E-A5CC-65FF4C619B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53" r="9" b="9"/>
          <a:stretch/>
        </p:blipFill>
        <p:spPr>
          <a:xfrm>
            <a:off x="3082595" y="10"/>
            <a:ext cx="6061405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9285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1665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/>
              <a:t>Projection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7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" name="Rectangle 7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7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/>
          <a:srcRect t="8487"/>
          <a:stretch/>
        </p:blipFill>
        <p:spPr bwMode="auto">
          <a:xfrm>
            <a:off x="342900" y="903710"/>
            <a:ext cx="8458200" cy="50505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8005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/>
          <a:srcRect t="9084"/>
          <a:stretch/>
        </p:blipFill>
        <p:spPr bwMode="auto">
          <a:xfrm>
            <a:off x="482600" y="965878"/>
            <a:ext cx="8178799" cy="4926242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2387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/>
          <a:srcRect t="9137"/>
          <a:stretch/>
        </p:blipFill>
        <p:spPr bwMode="auto">
          <a:xfrm>
            <a:off x="482600" y="1023050"/>
            <a:ext cx="8178799" cy="4811898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81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/>
          <a:srcRect t="8779"/>
          <a:stretch/>
        </p:blipFill>
        <p:spPr bwMode="auto">
          <a:xfrm>
            <a:off x="482600" y="1013570"/>
            <a:ext cx="8178799" cy="4830858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3426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/>
          <a:srcRect t="7758"/>
          <a:stretch/>
        </p:blipFill>
        <p:spPr bwMode="auto">
          <a:xfrm>
            <a:off x="1000100" y="1124744"/>
            <a:ext cx="8143900" cy="4936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2000232" y="2714620"/>
            <a:ext cx="1000132" cy="21431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21908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C63E5-8A4A-4D63-A80F-0DEE303A7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320040"/>
            <a:ext cx="5019620" cy="38926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5921" y="4409267"/>
            <a:ext cx="3182692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182692"/>
                      <a:gd name="connsiteY0" fmla="*/ 0 h 18288"/>
                      <a:gd name="connsiteX1" fmla="*/ 604711 w 3182692"/>
                      <a:gd name="connsiteY1" fmla="*/ 0 h 18288"/>
                      <a:gd name="connsiteX2" fmla="*/ 1241250 w 3182692"/>
                      <a:gd name="connsiteY2" fmla="*/ 0 h 18288"/>
                      <a:gd name="connsiteX3" fmla="*/ 1909615 w 3182692"/>
                      <a:gd name="connsiteY3" fmla="*/ 0 h 18288"/>
                      <a:gd name="connsiteX4" fmla="*/ 2577981 w 3182692"/>
                      <a:gd name="connsiteY4" fmla="*/ 0 h 18288"/>
                      <a:gd name="connsiteX5" fmla="*/ 3182692 w 3182692"/>
                      <a:gd name="connsiteY5" fmla="*/ 0 h 18288"/>
                      <a:gd name="connsiteX6" fmla="*/ 3182692 w 3182692"/>
                      <a:gd name="connsiteY6" fmla="*/ 18288 h 18288"/>
                      <a:gd name="connsiteX7" fmla="*/ 2482500 w 3182692"/>
                      <a:gd name="connsiteY7" fmla="*/ 18288 h 18288"/>
                      <a:gd name="connsiteX8" fmla="*/ 1782308 w 3182692"/>
                      <a:gd name="connsiteY8" fmla="*/ 18288 h 18288"/>
                      <a:gd name="connsiteX9" fmla="*/ 1145769 w 3182692"/>
                      <a:gd name="connsiteY9" fmla="*/ 18288 h 18288"/>
                      <a:gd name="connsiteX10" fmla="*/ 0 w 3182692"/>
                      <a:gd name="connsiteY10" fmla="*/ 18288 h 18288"/>
                      <a:gd name="connsiteX11" fmla="*/ 0 w 3182692"/>
                      <a:gd name="connsiteY11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182692" h="18288" fill="none" extrusionOk="0">
                        <a:moveTo>
                          <a:pt x="0" y="0"/>
                        </a:moveTo>
                        <a:cubicBezTo>
                          <a:pt x="126686" y="-21366"/>
                          <a:pt x="467788" y="9025"/>
                          <a:pt x="604711" y="0"/>
                        </a:cubicBezTo>
                        <a:cubicBezTo>
                          <a:pt x="741634" y="-9025"/>
                          <a:pt x="1061620" y="6814"/>
                          <a:pt x="1241250" y="0"/>
                        </a:cubicBezTo>
                        <a:cubicBezTo>
                          <a:pt x="1420880" y="-6814"/>
                          <a:pt x="1713773" y="13383"/>
                          <a:pt x="1909615" y="0"/>
                        </a:cubicBezTo>
                        <a:cubicBezTo>
                          <a:pt x="2105457" y="-13383"/>
                          <a:pt x="2257256" y="13567"/>
                          <a:pt x="2577981" y="0"/>
                        </a:cubicBezTo>
                        <a:cubicBezTo>
                          <a:pt x="2898706" y="-13567"/>
                          <a:pt x="3026063" y="6328"/>
                          <a:pt x="3182692" y="0"/>
                        </a:cubicBezTo>
                        <a:cubicBezTo>
                          <a:pt x="3181983" y="8157"/>
                          <a:pt x="3182279" y="12125"/>
                          <a:pt x="3182692" y="18288"/>
                        </a:cubicBezTo>
                        <a:cubicBezTo>
                          <a:pt x="2998421" y="21742"/>
                          <a:pt x="2675038" y="19014"/>
                          <a:pt x="2482500" y="18288"/>
                        </a:cubicBezTo>
                        <a:cubicBezTo>
                          <a:pt x="2289962" y="17562"/>
                          <a:pt x="1930644" y="6834"/>
                          <a:pt x="1782308" y="18288"/>
                        </a:cubicBezTo>
                        <a:cubicBezTo>
                          <a:pt x="1633972" y="29742"/>
                          <a:pt x="1287388" y="-1992"/>
                          <a:pt x="1145769" y="18288"/>
                        </a:cubicBezTo>
                        <a:cubicBezTo>
                          <a:pt x="1004150" y="38568"/>
                          <a:pt x="256377" y="-37438"/>
                          <a:pt x="0" y="18288"/>
                        </a:cubicBezTo>
                        <a:cubicBezTo>
                          <a:pt x="-46" y="12483"/>
                          <a:pt x="-203" y="6491"/>
                          <a:pt x="0" y="0"/>
                        </a:cubicBezTo>
                        <a:close/>
                      </a:path>
                      <a:path w="3182692" h="18288" stroke="0" extrusionOk="0">
                        <a:moveTo>
                          <a:pt x="0" y="0"/>
                        </a:moveTo>
                        <a:cubicBezTo>
                          <a:pt x="283446" y="18201"/>
                          <a:pt x="432812" y="7290"/>
                          <a:pt x="604711" y="0"/>
                        </a:cubicBezTo>
                        <a:cubicBezTo>
                          <a:pt x="776610" y="-7290"/>
                          <a:pt x="982253" y="15478"/>
                          <a:pt x="1145769" y="0"/>
                        </a:cubicBezTo>
                        <a:cubicBezTo>
                          <a:pt x="1309285" y="-15478"/>
                          <a:pt x="1514247" y="-25520"/>
                          <a:pt x="1845961" y="0"/>
                        </a:cubicBezTo>
                        <a:cubicBezTo>
                          <a:pt x="2177675" y="25520"/>
                          <a:pt x="2297588" y="16646"/>
                          <a:pt x="2450673" y="0"/>
                        </a:cubicBezTo>
                        <a:cubicBezTo>
                          <a:pt x="2603758" y="-16646"/>
                          <a:pt x="3023048" y="-21196"/>
                          <a:pt x="3182692" y="0"/>
                        </a:cubicBezTo>
                        <a:cubicBezTo>
                          <a:pt x="3182428" y="4493"/>
                          <a:pt x="3183076" y="9472"/>
                          <a:pt x="3182692" y="18288"/>
                        </a:cubicBezTo>
                        <a:cubicBezTo>
                          <a:pt x="3039109" y="-12701"/>
                          <a:pt x="2823860" y="13848"/>
                          <a:pt x="2546154" y="18288"/>
                        </a:cubicBezTo>
                        <a:cubicBezTo>
                          <a:pt x="2268448" y="22728"/>
                          <a:pt x="2098674" y="5291"/>
                          <a:pt x="1845961" y="18288"/>
                        </a:cubicBezTo>
                        <a:cubicBezTo>
                          <a:pt x="1593248" y="31285"/>
                          <a:pt x="1456743" y="27560"/>
                          <a:pt x="1304904" y="18288"/>
                        </a:cubicBezTo>
                        <a:cubicBezTo>
                          <a:pt x="1153065" y="9016"/>
                          <a:pt x="947204" y="11126"/>
                          <a:pt x="668365" y="18288"/>
                        </a:cubicBezTo>
                        <a:cubicBezTo>
                          <a:pt x="389526" y="25450"/>
                          <a:pt x="288244" y="-4628"/>
                          <a:pt x="0" y="18288"/>
                        </a:cubicBezTo>
                        <a:cubicBezTo>
                          <a:pt x="843" y="9577"/>
                          <a:pt x="371" y="69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F1AD3B15-8FE5-467C-AE01-ED043F52B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36158" y="1778000"/>
            <a:ext cx="3065526" cy="306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790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397" y="508838"/>
            <a:ext cx="3913467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1243013"/>
            <a:ext cx="2891790" cy="4371974"/>
          </a:xfrm>
        </p:spPr>
        <p:txBody>
          <a:bodyPr>
            <a:normAutofit/>
          </a:bodyPr>
          <a:lstStyle/>
          <a:p>
            <a:r>
              <a:rPr lang="en-GB" sz="3100">
                <a:solidFill>
                  <a:schemeClr val="tx2"/>
                </a:solidFill>
              </a:rPr>
              <a:t>Perspective Projection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9150" y="804672"/>
            <a:ext cx="3915918" cy="5230368"/>
          </a:xfrm>
        </p:spPr>
        <p:txBody>
          <a:bodyPr anchor="ctr">
            <a:normAutofit/>
          </a:bodyPr>
          <a:lstStyle/>
          <a:p>
            <a:r>
              <a:rPr lang="en-GB" sz="1600">
                <a:solidFill>
                  <a:schemeClr val="tx2"/>
                </a:solidFill>
              </a:rPr>
              <a:t> Generating a view of a three dimensional scene is to project points to the display plane along converging paths.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Perspective Projection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1B36A927-A008-4AD8-9C28-5BEBC7A0C47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7" y="3399769"/>
            <a:ext cx="7980565" cy="7758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5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Perspective Projection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7257560" y="0"/>
            <a:ext cx="1886211" cy="2174333"/>
            <a:chOff x="-305" y="-4155"/>
            <a:chExt cx="2514948" cy="2174333"/>
          </a:xfrm>
        </p:grpSpPr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27562" y="320231"/>
            <a:ext cx="5042786" cy="2836567"/>
          </a:xfrm>
          <a:prstGeom prst="rect">
            <a:avLst/>
          </a:prstGeom>
          <a:noFill/>
        </p:spPr>
      </p:pic>
      <p:grpSp>
        <p:nvGrpSpPr>
          <p:cNvPr id="151" name="Group 150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228" y="4322879"/>
            <a:ext cx="2533818" cy="2535121"/>
            <a:chOff x="-305" y="-1"/>
            <a:chExt cx="3832880" cy="2876136"/>
          </a:xfrm>
        </p:grpSpPr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3672" y="-8167"/>
            <a:ext cx="3625552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943" y="991261"/>
            <a:ext cx="4316022" cy="1837349"/>
          </a:xfrm>
        </p:spPr>
        <p:txBody>
          <a:bodyPr>
            <a:normAutofit/>
          </a:bodyPr>
          <a:lstStyle/>
          <a:p>
            <a:pPr algn="ctr"/>
            <a:r>
              <a:rPr lang="en-GB" sz="3100">
                <a:solidFill>
                  <a:schemeClr val="tx2"/>
                </a:solidFill>
              </a:rPr>
              <a:t>Parallel Projection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7809" y="2979336"/>
            <a:ext cx="4282290" cy="2430864"/>
          </a:xfrm>
        </p:spPr>
        <p:txBody>
          <a:bodyPr anchor="t">
            <a:normAutofit/>
          </a:bodyPr>
          <a:lstStyle/>
          <a:p>
            <a:r>
              <a:rPr lang="en-GB" sz="1700">
                <a:solidFill>
                  <a:schemeClr val="tx2"/>
                </a:solidFill>
              </a:rPr>
              <a:t> Generating a view of a solid object is to project points on the object surface along parallel lines onto the display plane.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6793706" y="4146310"/>
            <a:ext cx="23568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555" y="620392"/>
            <a:ext cx="2856201" cy="5504688"/>
          </a:xfrm>
        </p:spPr>
        <p:txBody>
          <a:bodyPr>
            <a:normAutofit/>
          </a:bodyPr>
          <a:lstStyle/>
          <a:p>
            <a:r>
              <a:rPr lang="en-GB" sz="4800">
                <a:solidFill>
                  <a:schemeClr val="accent5"/>
                </a:solidFill>
              </a:rPr>
              <a:t>Parallel Projection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BA29137-4AAB-4729-B627-DE0FD16F70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464738"/>
              </p:ext>
            </p:extLst>
          </p:nvPr>
        </p:nvGraphicFramePr>
        <p:xfrm>
          <a:off x="3819906" y="620392"/>
          <a:ext cx="469773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18AC8E79-ECD6-4F34-BE5A-9F5E850E8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D2BE1BB-2AB2-4D7E-9E27-8D245181B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22A1615C-2156-4B15-BF3E-39794B379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97691"/>
            <a:ext cx="4033970" cy="6402614"/>
            <a:chOff x="-19221" y="197691"/>
            <a:chExt cx="5378624" cy="6402614"/>
          </a:xfrm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AAA4B8-4E08-4663-9835-BA403F00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CB4869D1-3E13-4881-A292-2F38ECC07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FEDB7CE-BB3D-4A0D-A73F-3117044F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6E0C6E1-7FBF-471E-849C-A54AF1D4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2BFAA38-D910-41AD-BBED-0608E4AE7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97691"/>
              <a:ext cx="5378623" cy="6402614"/>
            </a:xfrm>
            <a:custGeom>
              <a:avLst/>
              <a:gdLst>
                <a:gd name="connsiteX0" fmla="*/ 2220349 w 5378623"/>
                <a:gd name="connsiteY0" fmla="*/ 67 h 6402614"/>
                <a:gd name="connsiteX1" fmla="*/ 3018161 w 5378623"/>
                <a:gd name="connsiteY1" fmla="*/ 108191 h 6402614"/>
                <a:gd name="connsiteX2" fmla="*/ 5265831 w 5378623"/>
                <a:gd name="connsiteY2" fmla="*/ 4066338 h 6402614"/>
                <a:gd name="connsiteX3" fmla="*/ 2912752 w 5378623"/>
                <a:gd name="connsiteY3" fmla="*/ 6386691 h 6402614"/>
                <a:gd name="connsiteX4" fmla="*/ 2840648 w 5378623"/>
                <a:gd name="connsiteY4" fmla="*/ 6402614 h 6402614"/>
                <a:gd name="connsiteX5" fmla="*/ 1474249 w 5378623"/>
                <a:gd name="connsiteY5" fmla="*/ 6402614 h 6402614"/>
                <a:gd name="connsiteX6" fmla="*/ 1340218 w 5378623"/>
                <a:gd name="connsiteY6" fmla="*/ 6370360 h 6402614"/>
                <a:gd name="connsiteX7" fmla="*/ 204687 w 5378623"/>
                <a:gd name="connsiteY7" fmla="*/ 5802379 h 6402614"/>
                <a:gd name="connsiteX8" fmla="*/ 0 w 5378623"/>
                <a:gd name="connsiteY8" fmla="*/ 5624181 h 6402614"/>
                <a:gd name="connsiteX9" fmla="*/ 0 w 5378623"/>
                <a:gd name="connsiteY9" fmla="*/ 5197118 h 6402614"/>
                <a:gd name="connsiteX10" fmla="*/ 120950 w 5378623"/>
                <a:gd name="connsiteY10" fmla="*/ 5327736 h 6402614"/>
                <a:gd name="connsiteX11" fmla="*/ 553277 w 5378623"/>
                <a:gd name="connsiteY11" fmla="*/ 5674143 h 6402614"/>
                <a:gd name="connsiteX12" fmla="*/ 1048951 w 5378623"/>
                <a:gd name="connsiteY12" fmla="*/ 5913372 h 6402614"/>
                <a:gd name="connsiteX13" fmla="*/ 1114406 w 5378623"/>
                <a:gd name="connsiteY13" fmla="*/ 5935664 h 6402614"/>
                <a:gd name="connsiteX14" fmla="*/ 1180375 w 5378623"/>
                <a:gd name="connsiteY14" fmla="*/ 5956470 h 6402614"/>
                <a:gd name="connsiteX15" fmla="*/ 1247107 w 5378623"/>
                <a:gd name="connsiteY15" fmla="*/ 5975278 h 6402614"/>
                <a:gd name="connsiteX16" fmla="*/ 1313053 w 5378623"/>
                <a:gd name="connsiteY16" fmla="*/ 5991905 h 6402614"/>
                <a:gd name="connsiteX17" fmla="*/ 1578771 w 5378623"/>
                <a:gd name="connsiteY17" fmla="*/ 6035400 h 6402614"/>
                <a:gd name="connsiteX18" fmla="*/ 2116969 w 5378623"/>
                <a:gd name="connsiteY18" fmla="*/ 6005033 h 6402614"/>
                <a:gd name="connsiteX19" fmla="*/ 2648341 w 5378623"/>
                <a:gd name="connsiteY19" fmla="*/ 5837212 h 6402614"/>
                <a:gd name="connsiteX20" fmla="*/ 3166862 w 5378623"/>
                <a:gd name="connsiteY20" fmla="*/ 5582136 h 6402614"/>
                <a:gd name="connsiteX21" fmla="*/ 3295551 w 5378623"/>
                <a:gd name="connsiteY21" fmla="*/ 5510900 h 6402614"/>
                <a:gd name="connsiteX22" fmla="*/ 3426292 w 5378623"/>
                <a:gd name="connsiteY22" fmla="*/ 5437546 h 6402614"/>
                <a:gd name="connsiteX23" fmla="*/ 3693498 w 5378623"/>
                <a:gd name="connsiteY23" fmla="*/ 5296779 h 6402614"/>
                <a:gd name="connsiteX24" fmla="*/ 3957511 w 5378623"/>
                <a:gd name="connsiteY24" fmla="*/ 5162806 h 6402614"/>
                <a:gd name="connsiteX25" fmla="*/ 4212170 w 5378623"/>
                <a:gd name="connsiteY25" fmla="*/ 5024936 h 6402614"/>
                <a:gd name="connsiteX26" fmla="*/ 4449651 w 5378623"/>
                <a:gd name="connsiteY26" fmla="*/ 4870986 h 6402614"/>
                <a:gd name="connsiteX27" fmla="*/ 4659728 w 5378623"/>
                <a:gd name="connsiteY27" fmla="*/ 4689640 h 6402614"/>
                <a:gd name="connsiteX28" fmla="*/ 4830457 w 5378623"/>
                <a:gd name="connsiteY28" fmla="*/ 4472596 h 6402614"/>
                <a:gd name="connsiteX29" fmla="*/ 4955705 w 5378623"/>
                <a:gd name="connsiteY29" fmla="*/ 4222268 h 6402614"/>
                <a:gd name="connsiteX30" fmla="*/ 4968352 w 5378623"/>
                <a:gd name="connsiteY30" fmla="*/ 4189141 h 6402614"/>
                <a:gd name="connsiteX31" fmla="*/ 4979564 w 5378623"/>
                <a:gd name="connsiteY31" fmla="*/ 4155400 h 6402614"/>
                <a:gd name="connsiteX32" fmla="*/ 4990913 w 5378623"/>
                <a:gd name="connsiteY32" fmla="*/ 4121577 h 6402614"/>
                <a:gd name="connsiteX33" fmla="*/ 5000865 w 5378623"/>
                <a:gd name="connsiteY33" fmla="*/ 4086570 h 6402614"/>
                <a:gd name="connsiteX34" fmla="*/ 5020612 w 5378623"/>
                <a:gd name="connsiteY34" fmla="*/ 4016281 h 6402614"/>
                <a:gd name="connsiteX35" fmla="*/ 5030486 w 5378623"/>
                <a:gd name="connsiteY35" fmla="*/ 3981137 h 6402614"/>
                <a:gd name="connsiteX36" fmla="*/ 5035423 w 5378623"/>
                <a:gd name="connsiteY36" fmla="*/ 3963565 h 6402614"/>
                <a:gd name="connsiteX37" fmla="*/ 5039507 w 5378623"/>
                <a:gd name="connsiteY37" fmla="*/ 3945765 h 6402614"/>
                <a:gd name="connsiteX38" fmla="*/ 5071597 w 5378623"/>
                <a:gd name="connsiteY38" fmla="*/ 3802972 h 6402614"/>
                <a:gd name="connsiteX39" fmla="*/ 5096108 w 5378623"/>
                <a:gd name="connsiteY39" fmla="*/ 3658610 h 6402614"/>
                <a:gd name="connsiteX40" fmla="*/ 5113299 w 5378623"/>
                <a:gd name="connsiteY40" fmla="*/ 3512985 h 6402614"/>
                <a:gd name="connsiteX41" fmla="*/ 5115328 w 5378623"/>
                <a:gd name="connsiteY41" fmla="*/ 3494749 h 6402614"/>
                <a:gd name="connsiteX42" fmla="*/ 5116446 w 5378623"/>
                <a:gd name="connsiteY42" fmla="*/ 3476502 h 6402614"/>
                <a:gd name="connsiteX43" fmla="*/ 5118711 w 5378623"/>
                <a:gd name="connsiteY43" fmla="*/ 3439898 h 6402614"/>
                <a:gd name="connsiteX44" fmla="*/ 5123270 w 5378623"/>
                <a:gd name="connsiteY44" fmla="*/ 3366583 h 6402614"/>
                <a:gd name="connsiteX45" fmla="*/ 5121172 w 5378623"/>
                <a:gd name="connsiteY45" fmla="*/ 3072860 h 6402614"/>
                <a:gd name="connsiteX46" fmla="*/ 5119473 w 5378623"/>
                <a:gd name="connsiteY46" fmla="*/ 3036121 h 6402614"/>
                <a:gd name="connsiteX47" fmla="*/ 5116244 w 5378623"/>
                <a:gd name="connsiteY47" fmla="*/ 2999552 h 6402614"/>
                <a:gd name="connsiteX48" fmla="*/ 5109221 w 5378623"/>
                <a:gd name="connsiteY48" fmla="*/ 2926379 h 6402614"/>
                <a:gd name="connsiteX49" fmla="*/ 5089643 w 5378623"/>
                <a:gd name="connsiteY49" fmla="*/ 2780639 h 6402614"/>
                <a:gd name="connsiteX50" fmla="*/ 5084078 w 5378623"/>
                <a:gd name="connsiteY50" fmla="*/ 2744255 h 6402614"/>
                <a:gd name="connsiteX51" fmla="*/ 5077785 w 5378623"/>
                <a:gd name="connsiteY51" fmla="*/ 2708026 h 6402614"/>
                <a:gd name="connsiteX52" fmla="*/ 5063128 w 5378623"/>
                <a:gd name="connsiteY52" fmla="*/ 2636053 h 6402614"/>
                <a:gd name="connsiteX53" fmla="*/ 5047530 w 5378623"/>
                <a:gd name="connsiteY53" fmla="*/ 2564176 h 6402614"/>
                <a:gd name="connsiteX54" fmla="*/ 5028967 w 5378623"/>
                <a:gd name="connsiteY54" fmla="*/ 2493127 h 6402614"/>
                <a:gd name="connsiteX55" fmla="*/ 4822623 w 5378623"/>
                <a:gd name="connsiteY55" fmla="*/ 1944830 h 6402614"/>
                <a:gd name="connsiteX56" fmla="*/ 4108183 w 5378623"/>
                <a:gd name="connsiteY56" fmla="*/ 1038170 h 6402614"/>
                <a:gd name="connsiteX57" fmla="*/ 3638213 w 5378623"/>
                <a:gd name="connsiteY57" fmla="*/ 712395 h 6402614"/>
                <a:gd name="connsiteX58" fmla="*/ 3575480 w 5378623"/>
                <a:gd name="connsiteY58" fmla="*/ 678662 h 6402614"/>
                <a:gd name="connsiteX59" fmla="*/ 3512574 w 5378623"/>
                <a:gd name="connsiteY59" fmla="*/ 645577 h 6402614"/>
                <a:gd name="connsiteX60" fmla="*/ 3448603 w 5378623"/>
                <a:gd name="connsiteY60" fmla="*/ 614757 h 6402614"/>
                <a:gd name="connsiteX61" fmla="*/ 3416617 w 5378623"/>
                <a:gd name="connsiteY61" fmla="*/ 599347 h 6402614"/>
                <a:gd name="connsiteX62" fmla="*/ 3384352 w 5378623"/>
                <a:gd name="connsiteY62" fmla="*/ 584559 h 6402614"/>
                <a:gd name="connsiteX63" fmla="*/ 3254088 w 5378623"/>
                <a:gd name="connsiteY63" fmla="*/ 529021 h 6402614"/>
                <a:gd name="connsiteX64" fmla="*/ 3121640 w 5378623"/>
                <a:gd name="connsiteY64" fmla="*/ 479505 h 6402614"/>
                <a:gd name="connsiteX65" fmla="*/ 2987193 w 5378623"/>
                <a:gd name="connsiteY65" fmla="*/ 436176 h 6402614"/>
                <a:gd name="connsiteX66" fmla="*/ 2851296 w 5378623"/>
                <a:gd name="connsiteY66" fmla="*/ 398256 h 6402614"/>
                <a:gd name="connsiteX67" fmla="*/ 2573611 w 5378623"/>
                <a:gd name="connsiteY67" fmla="*/ 336717 h 6402614"/>
                <a:gd name="connsiteX68" fmla="*/ 2014208 w 5378623"/>
                <a:gd name="connsiteY68" fmla="*/ 276896 h 6402614"/>
                <a:gd name="connsiteX69" fmla="*/ 1457097 w 5378623"/>
                <a:gd name="connsiteY69" fmla="*/ 322828 h 6402614"/>
                <a:gd name="connsiteX70" fmla="*/ 914684 w 5378623"/>
                <a:gd name="connsiteY70" fmla="*/ 486648 h 6402614"/>
                <a:gd name="connsiteX71" fmla="*/ 848661 w 5378623"/>
                <a:gd name="connsiteY71" fmla="*/ 515093 h 6402614"/>
                <a:gd name="connsiteX72" fmla="*/ 782834 w 5378623"/>
                <a:gd name="connsiteY72" fmla="*/ 544519 h 6402614"/>
                <a:gd name="connsiteX73" fmla="*/ 717715 w 5378623"/>
                <a:gd name="connsiteY73" fmla="*/ 575988 h 6402614"/>
                <a:gd name="connsiteX74" fmla="*/ 653112 w 5378623"/>
                <a:gd name="connsiteY74" fmla="*/ 608523 h 6402614"/>
                <a:gd name="connsiteX75" fmla="*/ 406671 w 5378623"/>
                <a:gd name="connsiteY75" fmla="*/ 756246 h 6402614"/>
                <a:gd name="connsiteX76" fmla="*/ 191033 w 5378623"/>
                <a:gd name="connsiteY76" fmla="*/ 942131 h 6402614"/>
                <a:gd name="connsiteX77" fmla="*/ 143339 w 5378623"/>
                <a:gd name="connsiteY77" fmla="*/ 996006 h 6402614"/>
                <a:gd name="connsiteX78" fmla="*/ 98848 w 5378623"/>
                <a:gd name="connsiteY78" fmla="*/ 1053288 h 6402614"/>
                <a:gd name="connsiteX79" fmla="*/ 56083 w 5378623"/>
                <a:gd name="connsiteY79" fmla="*/ 1112657 h 6402614"/>
                <a:gd name="connsiteX80" fmla="*/ 14889 w 5378623"/>
                <a:gd name="connsiteY80" fmla="*/ 1173837 h 6402614"/>
                <a:gd name="connsiteX81" fmla="*/ 0 w 5378623"/>
                <a:gd name="connsiteY81" fmla="*/ 1198088 h 6402614"/>
                <a:gd name="connsiteX82" fmla="*/ 0 w 5378623"/>
                <a:gd name="connsiteY82" fmla="*/ 888809 h 6402614"/>
                <a:gd name="connsiteX83" fmla="*/ 88781 w 5378623"/>
                <a:gd name="connsiteY83" fmla="*/ 802825 h 6402614"/>
                <a:gd name="connsiteX84" fmla="*/ 2220349 w 5378623"/>
                <a:gd name="connsiteY84" fmla="*/ 67 h 640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378623" h="6402614">
                  <a:moveTo>
                    <a:pt x="2220349" y="67"/>
                  </a:moveTo>
                  <a:cubicBezTo>
                    <a:pt x="2484151" y="1784"/>
                    <a:pt x="2751801" y="36820"/>
                    <a:pt x="3018161" y="108191"/>
                  </a:cubicBezTo>
                  <a:cubicBezTo>
                    <a:pt x="4722867" y="564965"/>
                    <a:pt x="5729192" y="2337049"/>
                    <a:pt x="5265831" y="4066338"/>
                  </a:cubicBezTo>
                  <a:cubicBezTo>
                    <a:pt x="4947269" y="5255224"/>
                    <a:pt x="4017004" y="6114300"/>
                    <a:pt x="2912752" y="6386691"/>
                  </a:cubicBezTo>
                  <a:lnTo>
                    <a:pt x="2840648" y="6402614"/>
                  </a:lnTo>
                  <a:lnTo>
                    <a:pt x="1474249" y="6402614"/>
                  </a:lnTo>
                  <a:lnTo>
                    <a:pt x="1340218" y="6370360"/>
                  </a:lnTo>
                  <a:cubicBezTo>
                    <a:pt x="914042" y="6256167"/>
                    <a:pt x="531514" y="6059766"/>
                    <a:pt x="204687" y="5802379"/>
                  </a:cubicBezTo>
                  <a:lnTo>
                    <a:pt x="0" y="5624181"/>
                  </a:lnTo>
                  <a:lnTo>
                    <a:pt x="0" y="5197118"/>
                  </a:lnTo>
                  <a:lnTo>
                    <a:pt x="120950" y="5327736"/>
                  </a:lnTo>
                  <a:cubicBezTo>
                    <a:pt x="253827" y="5458395"/>
                    <a:pt x="397634" y="5575985"/>
                    <a:pt x="553277" y="5674143"/>
                  </a:cubicBezTo>
                  <a:cubicBezTo>
                    <a:pt x="708978" y="5772084"/>
                    <a:pt x="875421" y="5851690"/>
                    <a:pt x="1048951" y="5913372"/>
                  </a:cubicBezTo>
                  <a:cubicBezTo>
                    <a:pt x="1070860" y="5920750"/>
                    <a:pt x="1092382" y="5928719"/>
                    <a:pt x="1114406" y="5935664"/>
                  </a:cubicBezTo>
                  <a:lnTo>
                    <a:pt x="1180375" y="5956470"/>
                  </a:lnTo>
                  <a:lnTo>
                    <a:pt x="1247107" y="5975278"/>
                  </a:lnTo>
                  <a:cubicBezTo>
                    <a:pt x="1269462" y="5981848"/>
                    <a:pt x="1291029" y="5986236"/>
                    <a:pt x="1313053" y="5991905"/>
                  </a:cubicBezTo>
                  <a:cubicBezTo>
                    <a:pt x="1400808" y="6012869"/>
                    <a:pt x="1489584" y="6027036"/>
                    <a:pt x="1578771" y="6035400"/>
                  </a:cubicBezTo>
                  <a:cubicBezTo>
                    <a:pt x="1757312" y="6051941"/>
                    <a:pt x="1937844" y="6040152"/>
                    <a:pt x="2116969" y="6005033"/>
                  </a:cubicBezTo>
                  <a:cubicBezTo>
                    <a:pt x="2296104" y="5969454"/>
                    <a:pt x="2473717" y="5910978"/>
                    <a:pt x="2648341" y="5837212"/>
                  </a:cubicBezTo>
                  <a:cubicBezTo>
                    <a:pt x="2823148" y="5763610"/>
                    <a:pt x="2995347" y="5675863"/>
                    <a:pt x="3166862" y="5582136"/>
                  </a:cubicBezTo>
                  <a:cubicBezTo>
                    <a:pt x="3209843" y="5558645"/>
                    <a:pt x="3252667" y="5534880"/>
                    <a:pt x="3295551" y="5510900"/>
                  </a:cubicBezTo>
                  <a:lnTo>
                    <a:pt x="3426292" y="5437546"/>
                  </a:lnTo>
                  <a:cubicBezTo>
                    <a:pt x="3515217" y="5388460"/>
                    <a:pt x="3604599" y="5341930"/>
                    <a:pt x="3693498" y="5296779"/>
                  </a:cubicBezTo>
                  <a:lnTo>
                    <a:pt x="3957511" y="5162806"/>
                  </a:lnTo>
                  <a:cubicBezTo>
                    <a:pt x="4044259" y="5118005"/>
                    <a:pt x="4129592" y="5072941"/>
                    <a:pt x="4212170" y="5024936"/>
                  </a:cubicBezTo>
                  <a:cubicBezTo>
                    <a:pt x="4294563" y="4976766"/>
                    <a:pt x="4374532" y="4926554"/>
                    <a:pt x="4449651" y="4870986"/>
                  </a:cubicBezTo>
                  <a:cubicBezTo>
                    <a:pt x="4524973" y="4815937"/>
                    <a:pt x="4596075" y="4756163"/>
                    <a:pt x="4659728" y="4689640"/>
                  </a:cubicBezTo>
                  <a:cubicBezTo>
                    <a:pt x="4723566" y="4623283"/>
                    <a:pt x="4780828" y="4550758"/>
                    <a:pt x="4830457" y="4472596"/>
                  </a:cubicBezTo>
                  <a:cubicBezTo>
                    <a:pt x="4880087" y="4394434"/>
                    <a:pt x="4921716" y="4310302"/>
                    <a:pt x="4955705" y="4222268"/>
                  </a:cubicBezTo>
                  <a:lnTo>
                    <a:pt x="4968352" y="4189141"/>
                  </a:lnTo>
                  <a:lnTo>
                    <a:pt x="4979564" y="4155400"/>
                  </a:lnTo>
                  <a:lnTo>
                    <a:pt x="4990913" y="4121577"/>
                  </a:lnTo>
                  <a:cubicBezTo>
                    <a:pt x="4994441" y="4110119"/>
                    <a:pt x="4997522" y="4098194"/>
                    <a:pt x="5000865" y="4086570"/>
                  </a:cubicBezTo>
                  <a:lnTo>
                    <a:pt x="5020612" y="4016281"/>
                  </a:lnTo>
                  <a:lnTo>
                    <a:pt x="5030486" y="3981137"/>
                  </a:lnTo>
                  <a:lnTo>
                    <a:pt x="5035423" y="3963565"/>
                  </a:lnTo>
                  <a:lnTo>
                    <a:pt x="5039507" y="3945765"/>
                  </a:lnTo>
                  <a:cubicBezTo>
                    <a:pt x="5050088" y="3898175"/>
                    <a:pt x="5061308" y="3850756"/>
                    <a:pt x="5071597" y="3802972"/>
                  </a:cubicBezTo>
                  <a:lnTo>
                    <a:pt x="5096108" y="3658610"/>
                  </a:lnTo>
                  <a:cubicBezTo>
                    <a:pt x="5102684" y="3610180"/>
                    <a:pt x="5107604" y="3561536"/>
                    <a:pt x="5113299" y="3512985"/>
                  </a:cubicBezTo>
                  <a:lnTo>
                    <a:pt x="5115328" y="3494749"/>
                  </a:lnTo>
                  <a:lnTo>
                    <a:pt x="5116446" y="3476502"/>
                  </a:lnTo>
                  <a:lnTo>
                    <a:pt x="5118711" y="3439898"/>
                  </a:lnTo>
                  <a:lnTo>
                    <a:pt x="5123270" y="3366583"/>
                  </a:lnTo>
                  <a:cubicBezTo>
                    <a:pt x="5126606" y="3268829"/>
                    <a:pt x="5127431" y="3170634"/>
                    <a:pt x="5121172" y="3072860"/>
                  </a:cubicBezTo>
                  <a:lnTo>
                    <a:pt x="5119473" y="3036121"/>
                  </a:lnTo>
                  <a:cubicBezTo>
                    <a:pt x="5118968" y="3023930"/>
                    <a:pt x="5117310" y="3011778"/>
                    <a:pt x="5116244" y="2999552"/>
                  </a:cubicBezTo>
                  <a:lnTo>
                    <a:pt x="5109221" y="2926379"/>
                  </a:lnTo>
                  <a:cubicBezTo>
                    <a:pt x="5105544" y="2877404"/>
                    <a:pt x="5096760" y="2829145"/>
                    <a:pt x="5089643" y="2780639"/>
                  </a:cubicBezTo>
                  <a:lnTo>
                    <a:pt x="5084078" y="2744255"/>
                  </a:lnTo>
                  <a:cubicBezTo>
                    <a:pt x="5082420" y="2732104"/>
                    <a:pt x="5080412" y="2719974"/>
                    <a:pt x="5077785" y="2708026"/>
                  </a:cubicBezTo>
                  <a:lnTo>
                    <a:pt x="5063128" y="2636053"/>
                  </a:lnTo>
                  <a:cubicBezTo>
                    <a:pt x="5057902" y="2612048"/>
                    <a:pt x="5053511" y="2587920"/>
                    <a:pt x="5047530" y="2564176"/>
                  </a:cubicBezTo>
                  <a:lnTo>
                    <a:pt x="5028967" y="2493127"/>
                  </a:lnTo>
                  <a:cubicBezTo>
                    <a:pt x="4979424" y="2303537"/>
                    <a:pt x="4909775" y="2119458"/>
                    <a:pt x="4822623" y="1944830"/>
                  </a:cubicBezTo>
                  <a:cubicBezTo>
                    <a:pt x="4648947" y="1594931"/>
                    <a:pt x="4401749" y="1285261"/>
                    <a:pt x="4108183" y="1038170"/>
                  </a:cubicBezTo>
                  <a:cubicBezTo>
                    <a:pt x="3961444" y="914460"/>
                    <a:pt x="3803854" y="805232"/>
                    <a:pt x="3638213" y="712395"/>
                  </a:cubicBezTo>
                  <a:lnTo>
                    <a:pt x="3575480" y="678662"/>
                  </a:lnTo>
                  <a:cubicBezTo>
                    <a:pt x="3554450" y="667578"/>
                    <a:pt x="3534194" y="655311"/>
                    <a:pt x="3512574" y="645577"/>
                  </a:cubicBezTo>
                  <a:lnTo>
                    <a:pt x="3448603" y="614757"/>
                  </a:lnTo>
                  <a:lnTo>
                    <a:pt x="3416617" y="599347"/>
                  </a:lnTo>
                  <a:cubicBezTo>
                    <a:pt x="3406000" y="594185"/>
                    <a:pt x="3395413" y="588913"/>
                    <a:pt x="3384352" y="584559"/>
                  </a:cubicBezTo>
                  <a:cubicBezTo>
                    <a:pt x="3340850" y="566062"/>
                    <a:pt x="3297707" y="547083"/>
                    <a:pt x="3254088" y="529021"/>
                  </a:cubicBezTo>
                  <a:cubicBezTo>
                    <a:pt x="3209736" y="512847"/>
                    <a:pt x="3165607" y="496270"/>
                    <a:pt x="3121640" y="479505"/>
                  </a:cubicBezTo>
                  <a:lnTo>
                    <a:pt x="2987193" y="436176"/>
                  </a:lnTo>
                  <a:cubicBezTo>
                    <a:pt x="2942116" y="422708"/>
                    <a:pt x="2896575" y="410968"/>
                    <a:pt x="2851296" y="398256"/>
                  </a:cubicBezTo>
                  <a:cubicBezTo>
                    <a:pt x="2759507" y="375285"/>
                    <a:pt x="2666373" y="353923"/>
                    <a:pt x="2573611" y="336717"/>
                  </a:cubicBezTo>
                  <a:cubicBezTo>
                    <a:pt x="2387776" y="301762"/>
                    <a:pt x="2200839" y="280304"/>
                    <a:pt x="2014208" y="276896"/>
                  </a:cubicBezTo>
                  <a:cubicBezTo>
                    <a:pt x="1827605" y="273381"/>
                    <a:pt x="1641223" y="288238"/>
                    <a:pt x="1457097" y="322828"/>
                  </a:cubicBezTo>
                  <a:cubicBezTo>
                    <a:pt x="1272912" y="357634"/>
                    <a:pt x="1091595" y="413727"/>
                    <a:pt x="914684" y="486648"/>
                  </a:cubicBezTo>
                  <a:lnTo>
                    <a:pt x="848661" y="515093"/>
                  </a:lnTo>
                  <a:cubicBezTo>
                    <a:pt x="826573" y="524592"/>
                    <a:pt x="804281" y="533573"/>
                    <a:pt x="782834" y="544519"/>
                  </a:cubicBezTo>
                  <a:lnTo>
                    <a:pt x="717715" y="575988"/>
                  </a:lnTo>
                  <a:cubicBezTo>
                    <a:pt x="696005" y="586632"/>
                    <a:pt x="673986" y="596729"/>
                    <a:pt x="653112" y="608523"/>
                  </a:cubicBezTo>
                  <a:cubicBezTo>
                    <a:pt x="568070" y="653782"/>
                    <a:pt x="483901" y="700897"/>
                    <a:pt x="406671" y="756246"/>
                  </a:cubicBezTo>
                  <a:cubicBezTo>
                    <a:pt x="327441" y="809669"/>
                    <a:pt x="256836" y="872706"/>
                    <a:pt x="191033" y="942131"/>
                  </a:cubicBezTo>
                  <a:cubicBezTo>
                    <a:pt x="175048" y="959988"/>
                    <a:pt x="159064" y="977846"/>
                    <a:pt x="143339" y="996006"/>
                  </a:cubicBezTo>
                  <a:lnTo>
                    <a:pt x="98848" y="1053288"/>
                  </a:lnTo>
                  <a:cubicBezTo>
                    <a:pt x="83542" y="1072023"/>
                    <a:pt x="70312" y="1092822"/>
                    <a:pt x="56083" y="1112657"/>
                  </a:cubicBezTo>
                  <a:cubicBezTo>
                    <a:pt x="42010" y="1132765"/>
                    <a:pt x="27965" y="1152765"/>
                    <a:pt x="14889" y="1173837"/>
                  </a:cubicBezTo>
                  <a:lnTo>
                    <a:pt x="0" y="1198088"/>
                  </a:lnTo>
                  <a:lnTo>
                    <a:pt x="0" y="888809"/>
                  </a:lnTo>
                  <a:lnTo>
                    <a:pt x="88781" y="802825"/>
                  </a:lnTo>
                  <a:cubicBezTo>
                    <a:pt x="672175" y="289643"/>
                    <a:pt x="1428944" y="-5083"/>
                    <a:pt x="2220349" y="6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3121701"/>
            <a:ext cx="2607366" cy="17865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5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Parallel Projection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25554" y="1923732"/>
            <a:ext cx="4130852" cy="3007659"/>
          </a:xfrm>
          <a:custGeom>
            <a:avLst/>
            <a:gdLst/>
            <a:ahLst/>
            <a:cxnLst/>
            <a:rect l="l" t="t" r="r" b="b"/>
            <a:pathLst>
              <a:path w="5017317" h="5380277">
                <a:moveTo>
                  <a:pt x="0" y="0"/>
                </a:moveTo>
                <a:lnTo>
                  <a:pt x="5017317" y="0"/>
                </a:lnTo>
                <a:lnTo>
                  <a:pt x="5017317" y="5380277"/>
                </a:lnTo>
                <a:lnTo>
                  <a:pt x="0" y="5380277"/>
                </a:lnTo>
                <a:close/>
              </a:path>
            </a:pathLst>
          </a:cu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0EAAAA044B92419CCAFAFF43A8B20A" ma:contentTypeVersion="4" ma:contentTypeDescription="Create a new document." ma:contentTypeScope="" ma:versionID="78969e3e003e96d822d667a4256a44c5">
  <xsd:schema xmlns:xsd="http://www.w3.org/2001/XMLSchema" xmlns:xs="http://www.w3.org/2001/XMLSchema" xmlns:p="http://schemas.microsoft.com/office/2006/metadata/properties" xmlns:ns2="d75e3ae8-026e-4266-b41a-f86982418271" targetNamespace="http://schemas.microsoft.com/office/2006/metadata/properties" ma:root="true" ma:fieldsID="49eef27d6cc484f05fd2b8740e9728b9" ns2:_="">
    <xsd:import namespace="d75e3ae8-026e-4266-b41a-f8698241827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5e3ae8-026e-4266-b41a-f869824182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77F384F-5CC1-493C-AA1A-B95623D0005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362A41-B65B-4B00-AE2E-1955847663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5e3ae8-026e-4266-b41a-f869824182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90146F1-A712-48EC-8120-7055407CB9E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252</TotalTime>
  <Words>367</Words>
  <Application>Microsoft Office PowerPoint</Application>
  <PresentationFormat>On-screen Show (4:3)</PresentationFormat>
  <Paragraphs>59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3D Viewing,  Parallel Projection, Perspective Projection  &amp;  Shading Model</vt:lpstr>
      <vt:lpstr>3D Viewing Pipeline</vt:lpstr>
      <vt:lpstr>Projection</vt:lpstr>
      <vt:lpstr>Perspective Projection</vt:lpstr>
      <vt:lpstr>Perspective Projection</vt:lpstr>
      <vt:lpstr>Perspective Projection</vt:lpstr>
      <vt:lpstr>Parallel Projection</vt:lpstr>
      <vt:lpstr>Parallel Projection</vt:lpstr>
      <vt:lpstr>Parallel Projection</vt:lpstr>
      <vt:lpstr>Parallel Projection Types</vt:lpstr>
      <vt:lpstr>Orthographic Parallel Projection</vt:lpstr>
      <vt:lpstr>Orthographic Parallel Projection</vt:lpstr>
      <vt:lpstr>Axonometric Orthographic Projection</vt:lpstr>
      <vt:lpstr>Isometric Projection</vt:lpstr>
      <vt:lpstr>Mathematics for Projection</vt:lpstr>
      <vt:lpstr>Oblique Projection</vt:lpstr>
      <vt:lpstr>Parallel Projection Matrix</vt:lpstr>
      <vt:lpstr>Cavalier and Cabinet Projection</vt:lpstr>
      <vt:lpstr>Perspective Projection</vt:lpstr>
      <vt:lpstr>Perspective Projection Contd.</vt:lpstr>
      <vt:lpstr>Homogeneous Matrix Representation of Perspective Projection</vt:lpstr>
      <vt:lpstr>Next: Shading Model</vt:lpstr>
      <vt:lpstr>Shading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Projection</dc:title>
  <dc:creator>Acer123</dc:creator>
  <cp:lastModifiedBy>Indra Prasad Chaulagain</cp:lastModifiedBy>
  <cp:revision>184</cp:revision>
  <dcterms:created xsi:type="dcterms:W3CDTF">2014-11-21T03:43:06Z</dcterms:created>
  <dcterms:modified xsi:type="dcterms:W3CDTF">2021-10-05T04:49:07Z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0x010100B10EAAAA044B92419CCAFAFF43A8B20A</vt:lpwstr>
  </property>
</Properties>
</file>